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7.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8.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9.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0.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1.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6" r:id="rId3"/>
    <p:sldMasterId id="2147483700" r:id="rId4"/>
    <p:sldMasterId id="2147483729" r:id="rId5"/>
    <p:sldMasterId id="2147483753" r:id="rId6"/>
    <p:sldMasterId id="2147483782" r:id="rId7"/>
    <p:sldMasterId id="2147483796" r:id="rId8"/>
    <p:sldMasterId id="2147483811" r:id="rId9"/>
    <p:sldMasterId id="2147483840" r:id="rId10"/>
    <p:sldMasterId id="2147483853" r:id="rId11"/>
    <p:sldMasterId id="2147484101" r:id="rId12"/>
  </p:sldMasterIdLst>
  <p:notesMasterIdLst>
    <p:notesMasterId r:id="rId80"/>
  </p:notesMasterIdLst>
  <p:sldIdLst>
    <p:sldId id="361" r:id="rId13"/>
    <p:sldId id="285" r:id="rId14"/>
    <p:sldId id="286" r:id="rId15"/>
    <p:sldId id="301" r:id="rId16"/>
    <p:sldId id="314" r:id="rId17"/>
    <p:sldId id="485"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0" r:id="rId38"/>
    <p:sldId id="341" r:id="rId39"/>
    <p:sldId id="342" r:id="rId40"/>
    <p:sldId id="343" r:id="rId41"/>
    <p:sldId id="344" r:id="rId42"/>
    <p:sldId id="345" r:id="rId43"/>
    <p:sldId id="346" r:id="rId44"/>
    <p:sldId id="347" r:id="rId45"/>
    <p:sldId id="348" r:id="rId46"/>
    <p:sldId id="349" r:id="rId47"/>
    <p:sldId id="350" r:id="rId48"/>
    <p:sldId id="351" r:id="rId49"/>
    <p:sldId id="352" r:id="rId50"/>
    <p:sldId id="353" r:id="rId51"/>
    <p:sldId id="354" r:id="rId52"/>
    <p:sldId id="355" r:id="rId53"/>
    <p:sldId id="356" r:id="rId54"/>
    <p:sldId id="357" r:id="rId55"/>
    <p:sldId id="358" r:id="rId56"/>
    <p:sldId id="486" r:id="rId57"/>
    <p:sldId id="287" r:id="rId58"/>
    <p:sldId id="320" r:id="rId59"/>
    <p:sldId id="288" r:id="rId60"/>
    <p:sldId id="317" r:id="rId61"/>
    <p:sldId id="289" r:id="rId62"/>
    <p:sldId id="311" r:id="rId63"/>
    <p:sldId id="302" r:id="rId64"/>
    <p:sldId id="315" r:id="rId65"/>
    <p:sldId id="303" r:id="rId66"/>
    <p:sldId id="306" r:id="rId67"/>
    <p:sldId id="293" r:id="rId68"/>
    <p:sldId id="294" r:id="rId69"/>
    <p:sldId id="295" r:id="rId70"/>
    <p:sldId id="296" r:id="rId71"/>
    <p:sldId id="310" r:id="rId72"/>
    <p:sldId id="307" r:id="rId73"/>
    <p:sldId id="319" r:id="rId74"/>
    <p:sldId id="313" r:id="rId75"/>
    <p:sldId id="308" r:id="rId76"/>
    <p:sldId id="309" r:id="rId77"/>
    <p:sldId id="360" r:id="rId78"/>
    <p:sldId id="318" r:id="rId79"/>
  </p:sldIdLst>
  <p:sldSz cx="12192000" cy="6858000"/>
  <p:notesSz cx="6858000" cy="9144000"/>
  <p:defaultText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1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183" autoAdjust="0"/>
    <p:restoredTop sz="89312" autoAdjust="0"/>
  </p:normalViewPr>
  <p:slideViewPr>
    <p:cSldViewPr snapToGrid="0" snapToObjects="1">
      <p:cViewPr>
        <p:scale>
          <a:sx n="70" d="100"/>
          <a:sy n="70" d="100"/>
        </p:scale>
        <p:origin x="-1524" y="-354"/>
      </p:cViewPr>
      <p:guideLst>
        <p:guide orient="horz" pos="2160"/>
        <p:guide pos="3840"/>
      </p:guideLst>
    </p:cSldViewPr>
  </p:slideViewPr>
  <p:notesTextViewPr>
    <p:cViewPr>
      <p:scale>
        <a:sx n="1" d="1"/>
        <a:sy n="1" d="1"/>
      </p:scale>
      <p:origin x="0" y="0"/>
    </p:cViewPr>
  </p:notesTextViewPr>
  <p:sorterViewPr>
    <p:cViewPr>
      <p:scale>
        <a:sx n="41" d="100"/>
        <a:sy n="41"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slide" Target="slides/slide51.xml"/><Relationship Id="rId68" Type="http://schemas.openxmlformats.org/officeDocument/2006/relationships/slide" Target="slides/slide56.xml"/><Relationship Id="rId76" Type="http://schemas.openxmlformats.org/officeDocument/2006/relationships/slide" Target="slides/slide64.xml"/><Relationship Id="rId84"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9.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slide" Target="slides/slide54.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5.xml"/><Relationship Id="rId61" Type="http://schemas.openxmlformats.org/officeDocument/2006/relationships/slide" Target="slides/slide49.xml"/><Relationship Id="rId82"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C7529DA-4B7C-423F-81DB-6CFD5E3D0ADC}" type="doc">
      <dgm:prSet loTypeId="urn:microsoft.com/office/officeart/2005/8/layout/target3" loCatId="list" qsTypeId="urn:microsoft.com/office/officeart/2005/8/quickstyle/simple5" qsCatId="simple" csTypeId="urn:microsoft.com/office/officeart/2005/8/colors/accent6_5" csCatId="accent6" phldr="1"/>
      <dgm:spPr/>
      <dgm:t>
        <a:bodyPr/>
        <a:lstStyle/>
        <a:p>
          <a:endParaRPr lang="en-US"/>
        </a:p>
      </dgm:t>
    </dgm:pt>
    <dgm:pt modelId="{3B4B4076-233A-4C9F-A8D2-C66FB98B7F76}">
      <dgm:prSet phldrT="[Text]"/>
      <dgm:spPr>
        <a:solidFill>
          <a:schemeClr val="accent6">
            <a:lumMod val="60000"/>
            <a:lumOff val="40000"/>
            <a:alpha val="90000"/>
          </a:schemeClr>
        </a:solidFill>
        <a:effectLst>
          <a:reflection blurRad="6350" stA="52000" endA="300" endPos="35000" dir="5400000" sy="-100000" algn="bl" rotWithShape="0"/>
        </a:effectLst>
      </dgm:spPr>
      <dgm:t>
        <a:bodyPr/>
        <a:lstStyle/>
        <a:p>
          <a:pPr algn="ctr"/>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Retail Driven Company</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dgm:t>
    </dgm:pt>
    <dgm:pt modelId="{52609B08-20DA-4F0B-86A7-5DAA2617C4B7}" type="parTrans" cxnId="{9667A6C6-B80B-4EFF-8D95-56FE0623E458}">
      <dgm:prSet/>
      <dgm:spPr/>
      <dgm:t>
        <a:bodyPr/>
        <a:lstStyle/>
        <a:p>
          <a:endParaRPr lang="en-US">
            <a:latin typeface="Calibri" pitchFamily="34" charset="0"/>
          </a:endParaRPr>
        </a:p>
      </dgm:t>
    </dgm:pt>
    <dgm:pt modelId="{3F1F5BA9-3F6F-43E1-999C-B228902F6D1A}" type="sibTrans" cxnId="{9667A6C6-B80B-4EFF-8D95-56FE0623E458}">
      <dgm:prSet/>
      <dgm:spPr/>
      <dgm:t>
        <a:bodyPr/>
        <a:lstStyle/>
        <a:p>
          <a:endParaRPr lang="en-US">
            <a:latin typeface="Calibri" pitchFamily="34" charset="0"/>
          </a:endParaRPr>
        </a:p>
      </dgm:t>
    </dgm:pt>
    <dgm:pt modelId="{9BA50D57-DBF6-49DF-B5B8-A55FDC6E415C}">
      <dgm:prSet phldrT="[Text]"/>
      <dgm:spPr>
        <a:solidFill>
          <a:schemeClr val="accent6">
            <a:lumMod val="60000"/>
            <a:lumOff val="40000"/>
            <a:alpha val="90000"/>
          </a:schemeClr>
        </a:solidFill>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Base 10, Seven Strong</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dgm:t>
    </dgm:pt>
    <dgm:pt modelId="{1A2817E4-8B33-432D-9741-7F7065BBA7F7}" type="parTrans" cxnId="{D19D8516-5E7F-4A68-A45E-F93D7B27DE2F}">
      <dgm:prSet/>
      <dgm:spPr/>
      <dgm:t>
        <a:bodyPr/>
        <a:lstStyle/>
        <a:p>
          <a:endParaRPr lang="en-US">
            <a:latin typeface="Calibri" pitchFamily="34" charset="0"/>
          </a:endParaRPr>
        </a:p>
      </dgm:t>
    </dgm:pt>
    <dgm:pt modelId="{4E8B306A-1BBD-4D17-979C-630E919DFB88}" type="sibTrans" cxnId="{D19D8516-5E7F-4A68-A45E-F93D7B27DE2F}">
      <dgm:prSet/>
      <dgm:spPr/>
      <dgm:t>
        <a:bodyPr/>
        <a:lstStyle/>
        <a:p>
          <a:endParaRPr lang="en-US">
            <a:latin typeface="Calibri" pitchFamily="34" charset="0"/>
          </a:endParaRPr>
        </a:p>
      </dgm:t>
    </dgm:pt>
    <dgm:pt modelId="{DCE0648A-5572-4678-8E12-434EC9142EF1}">
      <dgm:prSet phldrT="[Text]"/>
      <dgm:spPr>
        <a:solidFill>
          <a:schemeClr val="accent6">
            <a:lumMod val="60000"/>
            <a:lumOff val="40000"/>
          </a:schemeClr>
        </a:solidFill>
      </dgm:spPr>
      <dgm:t>
        <a:bodyPr/>
        <a:lstStyle/>
        <a:p>
          <a:r>
            <a:rPr lang="en-US"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 MA Brands       MPCP       $</a:t>
          </a:r>
          <a:endParaRPr lang="en-US"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dgm:t>
    </dgm:pt>
    <dgm:pt modelId="{E3928BD4-5DE9-4583-9878-DFE840EB45A9}" type="parTrans" cxnId="{B8875740-868C-4808-8EAC-47C63A7B0653}">
      <dgm:prSet/>
      <dgm:spPr/>
      <dgm:t>
        <a:bodyPr/>
        <a:lstStyle/>
        <a:p>
          <a:endParaRPr lang="en-US">
            <a:latin typeface="Calibri" pitchFamily="34" charset="0"/>
          </a:endParaRPr>
        </a:p>
      </dgm:t>
    </dgm:pt>
    <dgm:pt modelId="{69EF6CC7-4CD1-402A-A691-8E12430B80E4}" type="sibTrans" cxnId="{B8875740-868C-4808-8EAC-47C63A7B0653}">
      <dgm:prSet/>
      <dgm:spPr/>
      <dgm:t>
        <a:bodyPr/>
        <a:lstStyle/>
        <a:p>
          <a:endParaRPr lang="en-US">
            <a:latin typeface="Calibri" pitchFamily="34" charset="0"/>
          </a:endParaRPr>
        </a:p>
      </dgm:t>
    </dgm:pt>
    <dgm:pt modelId="{B308BFF2-F538-403B-8A02-DB8BDA6B2719}" type="pres">
      <dgm:prSet presAssocID="{1C7529DA-4B7C-423F-81DB-6CFD5E3D0ADC}" presName="Name0" presStyleCnt="0">
        <dgm:presLayoutVars>
          <dgm:chMax val="7"/>
          <dgm:dir/>
          <dgm:animLvl val="lvl"/>
          <dgm:resizeHandles val="exact"/>
        </dgm:presLayoutVars>
      </dgm:prSet>
      <dgm:spPr/>
      <dgm:t>
        <a:bodyPr/>
        <a:lstStyle/>
        <a:p>
          <a:endParaRPr lang="en-US"/>
        </a:p>
      </dgm:t>
    </dgm:pt>
    <dgm:pt modelId="{F7B078F5-8F08-47E0-A4F8-94613BBABB9C}" type="pres">
      <dgm:prSet presAssocID="{3B4B4076-233A-4C9F-A8D2-C66FB98B7F76}" presName="circle1" presStyleLbl="node1" presStyleIdx="0" presStyleCnt="3"/>
      <dgm:spPr>
        <a:effectLst/>
      </dgm:spPr>
      <dgm:t>
        <a:bodyPr/>
        <a:lstStyle/>
        <a:p>
          <a:endParaRPr lang="en-US"/>
        </a:p>
      </dgm:t>
    </dgm:pt>
    <dgm:pt modelId="{F5626BAC-AC5C-44F5-B21A-3195343B0134}" type="pres">
      <dgm:prSet presAssocID="{3B4B4076-233A-4C9F-A8D2-C66FB98B7F76}" presName="space" presStyleCnt="0"/>
      <dgm:spPr/>
      <dgm:t>
        <a:bodyPr/>
        <a:lstStyle/>
        <a:p>
          <a:endParaRPr lang="en-US"/>
        </a:p>
      </dgm:t>
    </dgm:pt>
    <dgm:pt modelId="{BD3BE9F0-0CAC-4157-9E46-0F0134B9F740}" type="pres">
      <dgm:prSet presAssocID="{3B4B4076-233A-4C9F-A8D2-C66FB98B7F76}" presName="rect1" presStyleLbl="alignAcc1" presStyleIdx="0" presStyleCnt="3" custLinFactNeighborX="1303"/>
      <dgm:spPr/>
      <dgm:t>
        <a:bodyPr/>
        <a:lstStyle/>
        <a:p>
          <a:endParaRPr lang="en-US"/>
        </a:p>
      </dgm:t>
    </dgm:pt>
    <dgm:pt modelId="{42D4A862-359B-44CF-8CA5-94211F5C18E7}" type="pres">
      <dgm:prSet presAssocID="{9BA50D57-DBF6-49DF-B5B8-A55FDC6E415C}" presName="vertSpace2" presStyleLbl="node1" presStyleIdx="0" presStyleCnt="3"/>
      <dgm:spPr/>
      <dgm:t>
        <a:bodyPr/>
        <a:lstStyle/>
        <a:p>
          <a:endParaRPr lang="en-US"/>
        </a:p>
      </dgm:t>
    </dgm:pt>
    <dgm:pt modelId="{CC0488D7-AB8B-4CB7-BE9B-5C470E029F54}" type="pres">
      <dgm:prSet presAssocID="{9BA50D57-DBF6-49DF-B5B8-A55FDC6E415C}" presName="circle2" presStyleLbl="node1" presStyleIdx="1" presStyleCnt="3"/>
      <dgm:spPr/>
      <dgm:t>
        <a:bodyPr/>
        <a:lstStyle/>
        <a:p>
          <a:endParaRPr lang="en-US"/>
        </a:p>
      </dgm:t>
    </dgm:pt>
    <dgm:pt modelId="{F2D11CBB-27D3-4C6C-B610-9E25E398FE2B}" type="pres">
      <dgm:prSet presAssocID="{9BA50D57-DBF6-49DF-B5B8-A55FDC6E415C}" presName="rect2" presStyleLbl="alignAcc1" presStyleIdx="1" presStyleCnt="3"/>
      <dgm:spPr/>
      <dgm:t>
        <a:bodyPr/>
        <a:lstStyle/>
        <a:p>
          <a:endParaRPr lang="en-US"/>
        </a:p>
      </dgm:t>
    </dgm:pt>
    <dgm:pt modelId="{6537C74C-157F-4BFC-9AA2-F847C60375F3}" type="pres">
      <dgm:prSet presAssocID="{DCE0648A-5572-4678-8E12-434EC9142EF1}" presName="vertSpace3" presStyleLbl="node1" presStyleIdx="1" presStyleCnt="3"/>
      <dgm:spPr/>
      <dgm:t>
        <a:bodyPr/>
        <a:lstStyle/>
        <a:p>
          <a:endParaRPr lang="en-US"/>
        </a:p>
      </dgm:t>
    </dgm:pt>
    <dgm:pt modelId="{65ACC6ED-26AD-412F-A0DE-EF20BC771EE5}" type="pres">
      <dgm:prSet presAssocID="{DCE0648A-5572-4678-8E12-434EC9142EF1}" presName="circle3" presStyleLbl="node1" presStyleIdx="2" presStyleCnt="3"/>
      <dgm:spPr/>
      <dgm:t>
        <a:bodyPr/>
        <a:lstStyle/>
        <a:p>
          <a:endParaRPr lang="en-US"/>
        </a:p>
      </dgm:t>
    </dgm:pt>
    <dgm:pt modelId="{5D617F1E-53C0-4096-832F-9EE948F88D6F}" type="pres">
      <dgm:prSet presAssocID="{DCE0648A-5572-4678-8E12-434EC9142EF1}" presName="rect3" presStyleLbl="alignAcc1" presStyleIdx="2" presStyleCnt="3"/>
      <dgm:spPr/>
      <dgm:t>
        <a:bodyPr/>
        <a:lstStyle/>
        <a:p>
          <a:endParaRPr lang="en-US"/>
        </a:p>
      </dgm:t>
    </dgm:pt>
    <dgm:pt modelId="{584280F9-B47C-4EAE-A9B0-99769235EDE1}" type="pres">
      <dgm:prSet presAssocID="{3B4B4076-233A-4C9F-A8D2-C66FB98B7F76}" presName="rect1ParTxNoCh" presStyleLbl="alignAcc1" presStyleIdx="2" presStyleCnt="3">
        <dgm:presLayoutVars>
          <dgm:chMax val="1"/>
          <dgm:bulletEnabled val="1"/>
        </dgm:presLayoutVars>
      </dgm:prSet>
      <dgm:spPr/>
      <dgm:t>
        <a:bodyPr/>
        <a:lstStyle/>
        <a:p>
          <a:endParaRPr lang="en-US"/>
        </a:p>
      </dgm:t>
    </dgm:pt>
    <dgm:pt modelId="{35DAC1F7-F76F-4680-BF3C-80E5461D45FF}" type="pres">
      <dgm:prSet presAssocID="{9BA50D57-DBF6-49DF-B5B8-A55FDC6E415C}" presName="rect2ParTxNoCh" presStyleLbl="alignAcc1" presStyleIdx="2" presStyleCnt="3">
        <dgm:presLayoutVars>
          <dgm:chMax val="1"/>
          <dgm:bulletEnabled val="1"/>
        </dgm:presLayoutVars>
      </dgm:prSet>
      <dgm:spPr/>
      <dgm:t>
        <a:bodyPr/>
        <a:lstStyle/>
        <a:p>
          <a:endParaRPr lang="en-US"/>
        </a:p>
      </dgm:t>
    </dgm:pt>
    <dgm:pt modelId="{C21F9DAA-1B29-4EB3-B5A5-48F4174E1BE4}" type="pres">
      <dgm:prSet presAssocID="{DCE0648A-5572-4678-8E12-434EC9142EF1}" presName="rect3ParTxNoCh" presStyleLbl="alignAcc1" presStyleIdx="2" presStyleCnt="3">
        <dgm:presLayoutVars>
          <dgm:chMax val="1"/>
          <dgm:bulletEnabled val="1"/>
        </dgm:presLayoutVars>
      </dgm:prSet>
      <dgm:spPr/>
      <dgm:t>
        <a:bodyPr/>
        <a:lstStyle/>
        <a:p>
          <a:endParaRPr lang="en-US"/>
        </a:p>
      </dgm:t>
    </dgm:pt>
  </dgm:ptLst>
  <dgm:cxnLst>
    <dgm:cxn modelId="{AFBF6165-D43A-487F-AAEB-B187AE0F7FA4}" type="presOf" srcId="{DCE0648A-5572-4678-8E12-434EC9142EF1}" destId="{5D617F1E-53C0-4096-832F-9EE948F88D6F}" srcOrd="0" destOrd="0" presId="urn:microsoft.com/office/officeart/2005/8/layout/target3"/>
    <dgm:cxn modelId="{D19D8516-5E7F-4A68-A45E-F93D7B27DE2F}" srcId="{1C7529DA-4B7C-423F-81DB-6CFD5E3D0ADC}" destId="{9BA50D57-DBF6-49DF-B5B8-A55FDC6E415C}" srcOrd="1" destOrd="0" parTransId="{1A2817E4-8B33-432D-9741-7F7065BBA7F7}" sibTransId="{4E8B306A-1BBD-4D17-979C-630E919DFB88}"/>
    <dgm:cxn modelId="{EAE2239D-A6F0-425C-A96F-C7B3E7680021}" type="presOf" srcId="{9BA50D57-DBF6-49DF-B5B8-A55FDC6E415C}" destId="{F2D11CBB-27D3-4C6C-B610-9E25E398FE2B}" srcOrd="0" destOrd="0" presId="urn:microsoft.com/office/officeart/2005/8/layout/target3"/>
    <dgm:cxn modelId="{9667A6C6-B80B-4EFF-8D95-56FE0623E458}" srcId="{1C7529DA-4B7C-423F-81DB-6CFD5E3D0ADC}" destId="{3B4B4076-233A-4C9F-A8D2-C66FB98B7F76}" srcOrd="0" destOrd="0" parTransId="{52609B08-20DA-4F0B-86A7-5DAA2617C4B7}" sibTransId="{3F1F5BA9-3F6F-43E1-999C-B228902F6D1A}"/>
    <dgm:cxn modelId="{AA99DBB3-0524-44EE-89E2-A43A7680CF54}" type="presOf" srcId="{3B4B4076-233A-4C9F-A8D2-C66FB98B7F76}" destId="{BD3BE9F0-0CAC-4157-9E46-0F0134B9F740}" srcOrd="0" destOrd="0" presId="urn:microsoft.com/office/officeart/2005/8/layout/target3"/>
    <dgm:cxn modelId="{0985BC20-FCAB-43A7-A7EC-9ACA8A1FFC00}" type="presOf" srcId="{3B4B4076-233A-4C9F-A8D2-C66FB98B7F76}" destId="{584280F9-B47C-4EAE-A9B0-99769235EDE1}" srcOrd="1" destOrd="0" presId="urn:microsoft.com/office/officeart/2005/8/layout/target3"/>
    <dgm:cxn modelId="{2FC3F54A-814A-413A-8633-7856A8741981}" type="presOf" srcId="{DCE0648A-5572-4678-8E12-434EC9142EF1}" destId="{C21F9DAA-1B29-4EB3-B5A5-48F4174E1BE4}" srcOrd="1" destOrd="0" presId="urn:microsoft.com/office/officeart/2005/8/layout/target3"/>
    <dgm:cxn modelId="{96672F8B-D28B-40C9-BE01-76A62A030D71}" type="presOf" srcId="{9BA50D57-DBF6-49DF-B5B8-A55FDC6E415C}" destId="{35DAC1F7-F76F-4680-BF3C-80E5461D45FF}" srcOrd="1" destOrd="0" presId="urn:microsoft.com/office/officeart/2005/8/layout/target3"/>
    <dgm:cxn modelId="{9E105A50-66E0-4198-B5A0-D6672FA322C4}" type="presOf" srcId="{1C7529DA-4B7C-423F-81DB-6CFD5E3D0ADC}" destId="{B308BFF2-F538-403B-8A02-DB8BDA6B2719}" srcOrd="0" destOrd="0" presId="urn:microsoft.com/office/officeart/2005/8/layout/target3"/>
    <dgm:cxn modelId="{B8875740-868C-4808-8EAC-47C63A7B0653}" srcId="{1C7529DA-4B7C-423F-81DB-6CFD5E3D0ADC}" destId="{DCE0648A-5572-4678-8E12-434EC9142EF1}" srcOrd="2" destOrd="0" parTransId="{E3928BD4-5DE9-4583-9878-DFE840EB45A9}" sibTransId="{69EF6CC7-4CD1-402A-A691-8E12430B80E4}"/>
    <dgm:cxn modelId="{F5E1756E-AB44-4495-B83A-D2C6DCA940F4}" type="presParOf" srcId="{B308BFF2-F538-403B-8A02-DB8BDA6B2719}" destId="{F7B078F5-8F08-47E0-A4F8-94613BBABB9C}" srcOrd="0" destOrd="0" presId="urn:microsoft.com/office/officeart/2005/8/layout/target3"/>
    <dgm:cxn modelId="{70F75B28-9373-4338-BE06-A95FDEBABFF8}" type="presParOf" srcId="{B308BFF2-F538-403B-8A02-DB8BDA6B2719}" destId="{F5626BAC-AC5C-44F5-B21A-3195343B0134}" srcOrd="1" destOrd="0" presId="urn:microsoft.com/office/officeart/2005/8/layout/target3"/>
    <dgm:cxn modelId="{BB650711-2D52-4D1A-A35D-8F869F4322C4}" type="presParOf" srcId="{B308BFF2-F538-403B-8A02-DB8BDA6B2719}" destId="{BD3BE9F0-0CAC-4157-9E46-0F0134B9F740}" srcOrd="2" destOrd="0" presId="urn:microsoft.com/office/officeart/2005/8/layout/target3"/>
    <dgm:cxn modelId="{ADD47EBC-FBAD-4F10-8FA2-FD7A66142C8D}" type="presParOf" srcId="{B308BFF2-F538-403B-8A02-DB8BDA6B2719}" destId="{42D4A862-359B-44CF-8CA5-94211F5C18E7}" srcOrd="3" destOrd="0" presId="urn:microsoft.com/office/officeart/2005/8/layout/target3"/>
    <dgm:cxn modelId="{E5AE47D6-E4F3-41EE-B690-D6679DD3C080}" type="presParOf" srcId="{B308BFF2-F538-403B-8A02-DB8BDA6B2719}" destId="{CC0488D7-AB8B-4CB7-BE9B-5C470E029F54}" srcOrd="4" destOrd="0" presId="urn:microsoft.com/office/officeart/2005/8/layout/target3"/>
    <dgm:cxn modelId="{F653D456-2E65-4C9D-BEE4-C6EE645F441B}" type="presParOf" srcId="{B308BFF2-F538-403B-8A02-DB8BDA6B2719}" destId="{F2D11CBB-27D3-4C6C-B610-9E25E398FE2B}" srcOrd="5" destOrd="0" presId="urn:microsoft.com/office/officeart/2005/8/layout/target3"/>
    <dgm:cxn modelId="{2C4FEAB5-B534-47B8-90B3-317EF30CE1A7}" type="presParOf" srcId="{B308BFF2-F538-403B-8A02-DB8BDA6B2719}" destId="{6537C74C-157F-4BFC-9AA2-F847C60375F3}" srcOrd="6" destOrd="0" presId="urn:microsoft.com/office/officeart/2005/8/layout/target3"/>
    <dgm:cxn modelId="{BCBA7164-5AE3-4502-B488-FE99E9014865}" type="presParOf" srcId="{B308BFF2-F538-403B-8A02-DB8BDA6B2719}" destId="{65ACC6ED-26AD-412F-A0DE-EF20BC771EE5}" srcOrd="7" destOrd="0" presId="urn:microsoft.com/office/officeart/2005/8/layout/target3"/>
    <dgm:cxn modelId="{24CEAC48-6101-435C-8ED1-2B5BFECDF262}" type="presParOf" srcId="{B308BFF2-F538-403B-8A02-DB8BDA6B2719}" destId="{5D617F1E-53C0-4096-832F-9EE948F88D6F}" srcOrd="8" destOrd="0" presId="urn:microsoft.com/office/officeart/2005/8/layout/target3"/>
    <dgm:cxn modelId="{750893DE-DED1-4767-8A63-A98A479ED462}" type="presParOf" srcId="{B308BFF2-F538-403B-8A02-DB8BDA6B2719}" destId="{584280F9-B47C-4EAE-A9B0-99769235EDE1}" srcOrd="9" destOrd="0" presId="urn:microsoft.com/office/officeart/2005/8/layout/target3"/>
    <dgm:cxn modelId="{CDAE966C-9B35-46A8-BC75-98A10CF1E678}" type="presParOf" srcId="{B308BFF2-F538-403B-8A02-DB8BDA6B2719}" destId="{35DAC1F7-F76F-4680-BF3C-80E5461D45FF}" srcOrd="10" destOrd="0" presId="urn:microsoft.com/office/officeart/2005/8/layout/target3"/>
    <dgm:cxn modelId="{5464F293-3ACE-487F-81B5-030217E693E0}" type="presParOf" srcId="{B308BFF2-F538-403B-8A02-DB8BDA6B2719}" destId="{C21F9DAA-1B29-4EB3-B5A5-48F4174E1BE4}" srcOrd="11"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B078F5-8F08-47E0-A4F8-94613BBABB9C}">
      <dsp:nvSpPr>
        <dsp:cNvPr id="0" name=""/>
        <dsp:cNvSpPr/>
      </dsp:nvSpPr>
      <dsp:spPr>
        <a:xfrm>
          <a:off x="0" y="0"/>
          <a:ext cx="3505199" cy="3505199"/>
        </a:xfrm>
        <a:prstGeom prst="pie">
          <a:avLst>
            <a:gd name="adj1" fmla="val 5400000"/>
            <a:gd name="adj2" fmla="val 16200000"/>
          </a:avLst>
        </a:prstGeom>
        <a:gradFill rotWithShape="0">
          <a:gsLst>
            <a:gs pos="0">
              <a:schemeClr val="accent6">
                <a:alpha val="90000"/>
                <a:hueOff val="0"/>
                <a:satOff val="0"/>
                <a:lumOff val="0"/>
                <a:alphaOff val="0"/>
                <a:tint val="60000"/>
                <a:satMod val="160000"/>
              </a:schemeClr>
            </a:gs>
            <a:gs pos="46000">
              <a:schemeClr val="accent6">
                <a:alpha val="90000"/>
                <a:hueOff val="0"/>
                <a:satOff val="0"/>
                <a:lumOff val="0"/>
                <a:alphaOff val="0"/>
                <a:tint val="86000"/>
                <a:satMod val="160000"/>
              </a:schemeClr>
            </a:gs>
            <a:gs pos="100000">
              <a:schemeClr val="accent6">
                <a:alpha val="90000"/>
                <a:hueOff val="0"/>
                <a:satOff val="0"/>
                <a:lumOff val="0"/>
                <a:alphaOff val="0"/>
                <a:shade val="40000"/>
                <a:satMod val="160000"/>
              </a:schemeClr>
            </a:gs>
          </a:gsLst>
          <a:path path="circle">
            <a:fillToRect l="50000" t="155000" r="50000" b="-55000"/>
          </a:path>
        </a:gradFill>
        <a:ln>
          <a:noFill/>
        </a:ln>
        <a:effectLst/>
        <a:scene3d>
          <a:camera prst="orthographicFront" fov="0">
            <a:rot lat="0" lon="0" rev="0"/>
          </a:camera>
          <a:lightRig rig="contrasting" dir="t">
            <a:rot lat="0" lon="0" rev="3600000"/>
          </a:lightRig>
        </a:scene3d>
        <a:sp3d prstMaterial="plastic">
          <a:bevelT w="127000" h="38200" prst="relaxedInset"/>
          <a:contourClr>
            <a:scrgbClr r="0" g="0" b="0"/>
          </a:contourClr>
        </a:sp3d>
      </dsp:spPr>
      <dsp:style>
        <a:lnRef idx="0">
          <a:scrgbClr r="0" g="0" b="0"/>
        </a:lnRef>
        <a:fillRef idx="3">
          <a:scrgbClr r="0" g="0" b="0"/>
        </a:fillRef>
        <a:effectRef idx="3">
          <a:scrgbClr r="0" g="0" b="0"/>
        </a:effectRef>
        <a:fontRef idx="minor">
          <a:schemeClr val="lt1"/>
        </a:fontRef>
      </dsp:style>
    </dsp:sp>
    <dsp:sp modelId="{BD3BE9F0-0CAC-4157-9E46-0F0134B9F740}">
      <dsp:nvSpPr>
        <dsp:cNvPr id="0" name=""/>
        <dsp:cNvSpPr/>
      </dsp:nvSpPr>
      <dsp:spPr>
        <a:xfrm>
          <a:off x="1752599" y="0"/>
          <a:ext cx="7797800" cy="3505199"/>
        </a:xfrm>
        <a:prstGeom prst="rect">
          <a:avLst/>
        </a:prstGeom>
        <a:solidFill>
          <a:schemeClr val="accent6">
            <a:lumMod val="60000"/>
            <a:lumOff val="40000"/>
            <a:alpha val="90000"/>
          </a:schemeClr>
        </a:solidFill>
        <a:ln w="9525" cap="flat" cmpd="sng" algn="ctr">
          <a:solidFill>
            <a:schemeClr val="accent6">
              <a:alpha val="90000"/>
              <a:hueOff val="0"/>
              <a:satOff val="0"/>
              <a:lumOff val="0"/>
              <a:alphaOff val="0"/>
            </a:schemeClr>
          </a:solidFill>
          <a:prstDash val="solid"/>
        </a:ln>
        <a:effectLst>
          <a:reflection blurRad="6350" stA="52000" endA="300" endPos="35000" dir="5400000" sy="-100000" algn="bl" rotWithShape="0"/>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Retail Driven Company</a:t>
          </a:r>
          <a:endParaRPr lang="en-US" sz="4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dsp:txBody>
      <dsp:txXfrm>
        <a:off x="1752599" y="0"/>
        <a:ext cx="7797800" cy="1051562"/>
      </dsp:txXfrm>
    </dsp:sp>
    <dsp:sp modelId="{CC0488D7-AB8B-4CB7-BE9B-5C470E029F54}">
      <dsp:nvSpPr>
        <dsp:cNvPr id="0" name=""/>
        <dsp:cNvSpPr/>
      </dsp:nvSpPr>
      <dsp:spPr>
        <a:xfrm>
          <a:off x="613411" y="1051562"/>
          <a:ext cx="2278377" cy="2278377"/>
        </a:xfrm>
        <a:prstGeom prst="pie">
          <a:avLst>
            <a:gd name="adj1" fmla="val 5400000"/>
            <a:gd name="adj2" fmla="val 16200000"/>
          </a:avLst>
        </a:prstGeom>
        <a:gradFill rotWithShape="0">
          <a:gsLst>
            <a:gs pos="0">
              <a:schemeClr val="accent6">
                <a:alpha val="90000"/>
                <a:hueOff val="0"/>
                <a:satOff val="0"/>
                <a:lumOff val="0"/>
                <a:alphaOff val="-20000"/>
                <a:tint val="60000"/>
                <a:satMod val="160000"/>
              </a:schemeClr>
            </a:gs>
            <a:gs pos="46000">
              <a:schemeClr val="accent6">
                <a:alpha val="90000"/>
                <a:hueOff val="0"/>
                <a:satOff val="0"/>
                <a:lumOff val="0"/>
                <a:alphaOff val="-20000"/>
                <a:tint val="86000"/>
                <a:satMod val="160000"/>
              </a:schemeClr>
            </a:gs>
            <a:gs pos="100000">
              <a:schemeClr val="accent6">
                <a:alpha val="90000"/>
                <a:hueOff val="0"/>
                <a:satOff val="0"/>
                <a:lumOff val="0"/>
                <a:alphaOff val="-2000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6">
              <a:alpha val="90000"/>
              <a:hueOff val="0"/>
              <a:satOff val="0"/>
              <a:lumOff val="0"/>
              <a:alphaOff val="-20000"/>
            </a:schemeClr>
          </a:contourClr>
        </a:sp3d>
      </dsp:spPr>
      <dsp:style>
        <a:lnRef idx="0">
          <a:scrgbClr r="0" g="0" b="0"/>
        </a:lnRef>
        <a:fillRef idx="3">
          <a:scrgbClr r="0" g="0" b="0"/>
        </a:fillRef>
        <a:effectRef idx="3">
          <a:scrgbClr r="0" g="0" b="0"/>
        </a:effectRef>
        <a:fontRef idx="minor">
          <a:schemeClr val="lt1"/>
        </a:fontRef>
      </dsp:style>
    </dsp:sp>
    <dsp:sp modelId="{F2D11CBB-27D3-4C6C-B610-9E25E398FE2B}">
      <dsp:nvSpPr>
        <dsp:cNvPr id="0" name=""/>
        <dsp:cNvSpPr/>
      </dsp:nvSpPr>
      <dsp:spPr>
        <a:xfrm>
          <a:off x="1752599" y="1051562"/>
          <a:ext cx="7797800" cy="2278377"/>
        </a:xfrm>
        <a:prstGeom prst="rect">
          <a:avLst/>
        </a:prstGeom>
        <a:solidFill>
          <a:schemeClr val="accent6">
            <a:lumMod val="60000"/>
            <a:lumOff val="40000"/>
            <a:alpha val="90000"/>
          </a:schemeClr>
        </a:solidFill>
        <a:ln w="9525" cap="flat" cmpd="sng" algn="ctr">
          <a:solidFill>
            <a:schemeClr val="accent6">
              <a:alpha val="90000"/>
              <a:hueOff val="0"/>
              <a:satOff val="0"/>
              <a:lumOff val="0"/>
              <a:alphaOff val="-2000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Base 10, Seven Strong</a:t>
          </a:r>
          <a:endParaRPr lang="en-US" sz="4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dsp:txBody>
      <dsp:txXfrm>
        <a:off x="1752599" y="1051562"/>
        <a:ext cx="7797800" cy="1051558"/>
      </dsp:txXfrm>
    </dsp:sp>
    <dsp:sp modelId="{65ACC6ED-26AD-412F-A0DE-EF20BC771EE5}">
      <dsp:nvSpPr>
        <dsp:cNvPr id="0" name=""/>
        <dsp:cNvSpPr/>
      </dsp:nvSpPr>
      <dsp:spPr>
        <a:xfrm>
          <a:off x="1226820" y="2103121"/>
          <a:ext cx="1051558" cy="1051558"/>
        </a:xfrm>
        <a:prstGeom prst="pie">
          <a:avLst>
            <a:gd name="adj1" fmla="val 5400000"/>
            <a:gd name="adj2" fmla="val 16200000"/>
          </a:avLst>
        </a:prstGeom>
        <a:gradFill rotWithShape="0">
          <a:gsLst>
            <a:gs pos="0">
              <a:schemeClr val="accent6">
                <a:alpha val="90000"/>
                <a:hueOff val="0"/>
                <a:satOff val="0"/>
                <a:lumOff val="0"/>
                <a:alphaOff val="-40000"/>
                <a:tint val="60000"/>
                <a:satMod val="160000"/>
              </a:schemeClr>
            </a:gs>
            <a:gs pos="46000">
              <a:schemeClr val="accent6">
                <a:alpha val="90000"/>
                <a:hueOff val="0"/>
                <a:satOff val="0"/>
                <a:lumOff val="0"/>
                <a:alphaOff val="-40000"/>
                <a:tint val="86000"/>
                <a:satMod val="160000"/>
              </a:schemeClr>
            </a:gs>
            <a:gs pos="100000">
              <a:schemeClr val="accent6">
                <a:alpha val="90000"/>
                <a:hueOff val="0"/>
                <a:satOff val="0"/>
                <a:lumOff val="0"/>
                <a:alphaOff val="-40000"/>
                <a:shade val="40000"/>
                <a:satMod val="160000"/>
              </a:schemeClr>
            </a:gs>
          </a:gsLst>
          <a:path path="circle">
            <a:fillToRect l="50000" t="155000" r="50000" b="-55000"/>
          </a:path>
        </a:gradFill>
        <a:ln>
          <a:noFill/>
        </a:ln>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accent6">
              <a:alpha val="90000"/>
              <a:hueOff val="0"/>
              <a:satOff val="0"/>
              <a:lumOff val="0"/>
              <a:alphaOff val="-40000"/>
            </a:schemeClr>
          </a:contourClr>
        </a:sp3d>
      </dsp:spPr>
      <dsp:style>
        <a:lnRef idx="0">
          <a:scrgbClr r="0" g="0" b="0"/>
        </a:lnRef>
        <a:fillRef idx="3">
          <a:scrgbClr r="0" g="0" b="0"/>
        </a:fillRef>
        <a:effectRef idx="3">
          <a:scrgbClr r="0" g="0" b="0"/>
        </a:effectRef>
        <a:fontRef idx="minor">
          <a:schemeClr val="lt1"/>
        </a:fontRef>
      </dsp:style>
    </dsp:sp>
    <dsp:sp modelId="{5D617F1E-53C0-4096-832F-9EE948F88D6F}">
      <dsp:nvSpPr>
        <dsp:cNvPr id="0" name=""/>
        <dsp:cNvSpPr/>
      </dsp:nvSpPr>
      <dsp:spPr>
        <a:xfrm>
          <a:off x="1752599" y="2103121"/>
          <a:ext cx="7797800" cy="1051558"/>
        </a:xfrm>
        <a:prstGeom prst="rect">
          <a:avLst/>
        </a:prstGeom>
        <a:solidFill>
          <a:schemeClr val="accent6">
            <a:lumMod val="60000"/>
            <a:lumOff val="40000"/>
          </a:schemeClr>
        </a:solidFill>
        <a:ln w="9525" cap="flat" cmpd="sng" algn="ctr">
          <a:solidFill>
            <a:schemeClr val="accent6">
              <a:alpha val="90000"/>
              <a:hueOff val="0"/>
              <a:satOff val="0"/>
              <a:lumOff val="0"/>
              <a:alphaOff val="-40000"/>
            </a:schemeClr>
          </a:solidFill>
          <a:prstDash val="solid"/>
        </a:ln>
        <a:effectLst>
          <a:outerShdw blurRad="50800" dist="38100" dir="14700000" algn="t"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82880" tIns="182880" rIns="182880" bIns="182880" numCol="1" spcCol="1270" anchor="ctr" anchorCtr="0">
          <a:noAutofit/>
        </a:bodyPr>
        <a:lstStyle/>
        <a:p>
          <a:pPr lvl="0" algn="ctr" defTabSz="2133600">
            <a:lnSpc>
              <a:spcPct val="90000"/>
            </a:lnSpc>
            <a:spcBef>
              <a:spcPct val="0"/>
            </a:spcBef>
            <a:spcAft>
              <a:spcPct val="35000"/>
            </a:spcAft>
          </a:pPr>
          <a:r>
            <a:rPr lang="en-US" sz="4800" b="0" kern="120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 MA Brands       MPCP       $</a:t>
          </a:r>
          <a:endParaRPr lang="en-US" sz="4800" b="0" kern="120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dsp:txBody>
      <dsp:txXfrm>
        <a:off x="1752599" y="2103121"/>
        <a:ext cx="7797800" cy="1051558"/>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101E5E-7A8C-4D08-8A85-2EAA71BEF020}" type="datetimeFigureOut">
              <a:rPr lang="en-US" smtClean="0"/>
              <a:t>11/8/2017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89E86A-3AAD-4452-B47B-25803DA9DBB8}" type="slidenum">
              <a:rPr lang="en-US" smtClean="0"/>
              <a:t>‹#›</a:t>
            </a:fld>
            <a:endParaRPr lang="en-US"/>
          </a:p>
        </p:txBody>
      </p:sp>
    </p:spTree>
    <p:extLst>
      <p:ext uri="{BB962C8B-B14F-4D97-AF65-F5344CB8AC3E}">
        <p14:creationId xmlns:p14="http://schemas.microsoft.com/office/powerpoint/2010/main" val="4182280411"/>
      </p:ext>
    </p:extLst>
  </p:cSld>
  <p:clrMap bg1="lt1" tx1="dk1" bg2="lt2" tx2="dk2" accent1="accent1" accent2="accent2" accent3="accent3" accent4="accent4" accent5="accent5" accent6="accent6" hlink="hlink" folHlink="folHlink"/>
  <p:notesStyle>
    <a:lvl1pPr marL="0" algn="l" defTabSz="913289" rtl="0" eaLnBrk="1" latinLnBrk="0" hangingPunct="1">
      <a:defRPr sz="1200" kern="1200">
        <a:solidFill>
          <a:schemeClr val="tx1"/>
        </a:solidFill>
        <a:latin typeface="+mn-lt"/>
        <a:ea typeface="+mn-ea"/>
        <a:cs typeface="+mn-cs"/>
      </a:defRPr>
    </a:lvl1pPr>
    <a:lvl2pPr marL="456615" algn="l" defTabSz="913289" rtl="0" eaLnBrk="1" latinLnBrk="0" hangingPunct="1">
      <a:defRPr sz="1200" kern="1200">
        <a:solidFill>
          <a:schemeClr val="tx1"/>
        </a:solidFill>
        <a:latin typeface="+mn-lt"/>
        <a:ea typeface="+mn-ea"/>
        <a:cs typeface="+mn-cs"/>
      </a:defRPr>
    </a:lvl2pPr>
    <a:lvl3pPr marL="913289" algn="l" defTabSz="913289" rtl="0" eaLnBrk="1" latinLnBrk="0" hangingPunct="1">
      <a:defRPr sz="1200" kern="1200">
        <a:solidFill>
          <a:schemeClr val="tx1"/>
        </a:solidFill>
        <a:latin typeface="+mn-lt"/>
        <a:ea typeface="+mn-ea"/>
        <a:cs typeface="+mn-cs"/>
      </a:defRPr>
    </a:lvl3pPr>
    <a:lvl4pPr marL="1369934" algn="l" defTabSz="913289" rtl="0" eaLnBrk="1" latinLnBrk="0" hangingPunct="1">
      <a:defRPr sz="1200" kern="1200">
        <a:solidFill>
          <a:schemeClr val="tx1"/>
        </a:solidFill>
        <a:latin typeface="+mn-lt"/>
        <a:ea typeface="+mn-ea"/>
        <a:cs typeface="+mn-cs"/>
      </a:defRPr>
    </a:lvl4pPr>
    <a:lvl5pPr marL="1826578" algn="l" defTabSz="913289" rtl="0" eaLnBrk="1" latinLnBrk="0" hangingPunct="1">
      <a:defRPr sz="1200" kern="1200">
        <a:solidFill>
          <a:schemeClr val="tx1"/>
        </a:solidFill>
        <a:latin typeface="+mn-lt"/>
        <a:ea typeface="+mn-ea"/>
        <a:cs typeface="+mn-cs"/>
      </a:defRPr>
    </a:lvl5pPr>
    <a:lvl6pPr marL="2283254" algn="l" defTabSz="913289" rtl="0" eaLnBrk="1" latinLnBrk="0" hangingPunct="1">
      <a:defRPr sz="1200" kern="1200">
        <a:solidFill>
          <a:schemeClr val="tx1"/>
        </a:solidFill>
        <a:latin typeface="+mn-lt"/>
        <a:ea typeface="+mn-ea"/>
        <a:cs typeface="+mn-cs"/>
      </a:defRPr>
    </a:lvl6pPr>
    <a:lvl7pPr marL="2739866" algn="l" defTabSz="913289" rtl="0" eaLnBrk="1" latinLnBrk="0" hangingPunct="1">
      <a:defRPr sz="1200" kern="1200">
        <a:solidFill>
          <a:schemeClr val="tx1"/>
        </a:solidFill>
        <a:latin typeface="+mn-lt"/>
        <a:ea typeface="+mn-ea"/>
        <a:cs typeface="+mn-cs"/>
      </a:defRPr>
    </a:lvl7pPr>
    <a:lvl8pPr marL="3196480" algn="l" defTabSz="913289" rtl="0" eaLnBrk="1" latinLnBrk="0" hangingPunct="1">
      <a:defRPr sz="1200" kern="1200">
        <a:solidFill>
          <a:schemeClr val="tx1"/>
        </a:solidFill>
        <a:latin typeface="+mn-lt"/>
        <a:ea typeface="+mn-ea"/>
        <a:cs typeface="+mn-cs"/>
      </a:defRPr>
    </a:lvl8pPr>
    <a:lvl9pPr marL="3653095" algn="l" defTabSz="91328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1462A-E0C2-41A0-AF99-9A5DA2997AA5}"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162847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9A710B-076D-4C15-BE47-46ED4987C042}" type="slidenum">
              <a:rPr lang="en-US" altLang="zh-HK">
                <a:solidFill>
                  <a:prstClr val="black"/>
                </a:solidFill>
              </a:rPr>
              <a:pPr/>
              <a:t>37</a:t>
            </a:fld>
            <a:endParaRPr lang="en-US" altLang="zh-HK">
              <a:solidFill>
                <a:prstClr val="black"/>
              </a:solidFill>
            </a:endParaRPr>
          </a:p>
        </p:txBody>
      </p:sp>
      <p:sp>
        <p:nvSpPr>
          <p:cNvPr id="71682" name="Rectangle 2"/>
          <p:cNvSpPr>
            <a:spLocks noGrp="1" noRot="1" noChangeAspect="1" noChangeArrowheads="1" noTextEdit="1"/>
          </p:cNvSpPr>
          <p:nvPr>
            <p:ph type="sldImg"/>
          </p:nvPr>
        </p:nvSpPr>
        <p:spPr>
          <a:xfrm>
            <a:off x="381000" y="685800"/>
            <a:ext cx="6096000" cy="3429000"/>
          </a:xfrm>
          <a:ln/>
        </p:spPr>
      </p:sp>
      <p:sp>
        <p:nvSpPr>
          <p:cNvPr id="71683" name="Rectangle 3"/>
          <p:cNvSpPr>
            <a:spLocks noGrp="1" noChangeArrowheads="1"/>
          </p:cNvSpPr>
          <p:nvPr>
            <p:ph type="body" idx="1"/>
          </p:nvPr>
        </p:nvSpPr>
        <p:spPr/>
        <p:txBody>
          <a:bodyPr/>
          <a:lstStyle/>
          <a:p>
            <a:endParaRPr lang="en-US" altLang="zh-HK"/>
          </a:p>
        </p:txBody>
      </p:sp>
    </p:spTree>
    <p:extLst>
      <p:ext uri="{BB962C8B-B14F-4D97-AF65-F5344CB8AC3E}">
        <p14:creationId xmlns:p14="http://schemas.microsoft.com/office/powerpoint/2010/main" val="1473071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AE92B4-4C10-42D6-BF35-510393551DA9}" type="slidenum">
              <a:rPr lang="en-US" altLang="zh-HK">
                <a:solidFill>
                  <a:prstClr val="black"/>
                </a:solidFill>
              </a:rPr>
              <a:pPr/>
              <a:t>38</a:t>
            </a:fld>
            <a:endParaRPr lang="en-US" altLang="zh-HK">
              <a:solidFill>
                <a:prstClr val="black"/>
              </a:solidFill>
            </a:endParaRPr>
          </a:p>
        </p:txBody>
      </p:sp>
      <p:sp>
        <p:nvSpPr>
          <p:cNvPr id="72706" name="Rectangle 2"/>
          <p:cNvSpPr>
            <a:spLocks noGrp="1" noRot="1" noChangeAspect="1" noChangeArrowheads="1" noTextEdit="1"/>
          </p:cNvSpPr>
          <p:nvPr>
            <p:ph type="sldImg"/>
          </p:nvPr>
        </p:nvSpPr>
        <p:spPr>
          <a:xfrm>
            <a:off x="381000" y="685800"/>
            <a:ext cx="6096000" cy="3429000"/>
          </a:xfrm>
          <a:ln/>
        </p:spPr>
      </p:sp>
      <p:sp>
        <p:nvSpPr>
          <p:cNvPr id="72707" name="Rectangle 3"/>
          <p:cNvSpPr>
            <a:spLocks noGrp="1" noChangeArrowheads="1"/>
          </p:cNvSpPr>
          <p:nvPr>
            <p:ph type="body" idx="1"/>
          </p:nvPr>
        </p:nvSpPr>
        <p:spPr/>
        <p:txBody>
          <a:bodyPr/>
          <a:lstStyle/>
          <a:p>
            <a:endParaRPr lang="en-US" altLang="zh-HK"/>
          </a:p>
        </p:txBody>
      </p:sp>
    </p:spTree>
    <p:extLst>
      <p:ext uri="{BB962C8B-B14F-4D97-AF65-F5344CB8AC3E}">
        <p14:creationId xmlns:p14="http://schemas.microsoft.com/office/powerpoint/2010/main" val="1214395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27BC9C-8D21-4F16-AB67-20593C0805C9}" type="slidenum">
              <a:rPr lang="en-US" altLang="zh-HK">
                <a:solidFill>
                  <a:prstClr val="black"/>
                </a:solidFill>
              </a:rPr>
              <a:pPr/>
              <a:t>39</a:t>
            </a:fld>
            <a:endParaRPr lang="en-US" altLang="zh-HK">
              <a:solidFill>
                <a:prstClr val="black"/>
              </a:solidFill>
            </a:endParaRPr>
          </a:p>
        </p:txBody>
      </p:sp>
      <p:sp>
        <p:nvSpPr>
          <p:cNvPr id="73730" name="Rectangle 2"/>
          <p:cNvSpPr>
            <a:spLocks noGrp="1" noRot="1" noChangeAspect="1" noChangeArrowheads="1" noTextEdit="1"/>
          </p:cNvSpPr>
          <p:nvPr>
            <p:ph type="sldImg"/>
          </p:nvPr>
        </p:nvSpPr>
        <p:spPr>
          <a:xfrm>
            <a:off x="381000" y="685800"/>
            <a:ext cx="6096000" cy="3429000"/>
          </a:xfrm>
          <a:ln/>
        </p:spPr>
      </p:sp>
      <p:sp>
        <p:nvSpPr>
          <p:cNvPr id="73731" name="Rectangle 3"/>
          <p:cNvSpPr>
            <a:spLocks noGrp="1" noChangeArrowheads="1"/>
          </p:cNvSpPr>
          <p:nvPr>
            <p:ph type="body" idx="1"/>
          </p:nvPr>
        </p:nvSpPr>
        <p:spPr/>
        <p:txBody>
          <a:bodyPr/>
          <a:lstStyle/>
          <a:p>
            <a:endParaRPr lang="en-US" altLang="zh-HK"/>
          </a:p>
        </p:txBody>
      </p:sp>
    </p:spTree>
    <p:extLst>
      <p:ext uri="{BB962C8B-B14F-4D97-AF65-F5344CB8AC3E}">
        <p14:creationId xmlns:p14="http://schemas.microsoft.com/office/powerpoint/2010/main" val="1899557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C91C5-53C3-4639-A165-6407E1D7CA3C}" type="slidenum">
              <a:rPr lang="en-US" altLang="zh-HK">
                <a:solidFill>
                  <a:prstClr val="black"/>
                </a:solidFill>
              </a:rPr>
              <a:pPr/>
              <a:t>40</a:t>
            </a:fld>
            <a:endParaRPr lang="en-US" altLang="zh-HK">
              <a:solidFill>
                <a:prstClr val="black"/>
              </a:solidFill>
            </a:endParaRPr>
          </a:p>
        </p:txBody>
      </p:sp>
      <p:sp>
        <p:nvSpPr>
          <p:cNvPr id="75778" name="Rectangle 2"/>
          <p:cNvSpPr>
            <a:spLocks noGrp="1" noRot="1" noChangeAspect="1" noChangeArrowheads="1" noTextEdit="1"/>
          </p:cNvSpPr>
          <p:nvPr>
            <p:ph type="sldImg"/>
          </p:nvPr>
        </p:nvSpPr>
        <p:spPr>
          <a:xfrm>
            <a:off x="381000" y="685800"/>
            <a:ext cx="6096000" cy="3429000"/>
          </a:xfrm>
          <a:ln/>
        </p:spPr>
      </p:sp>
      <p:sp>
        <p:nvSpPr>
          <p:cNvPr id="75779" name="Rectangle 3"/>
          <p:cNvSpPr>
            <a:spLocks noGrp="1" noChangeArrowheads="1"/>
          </p:cNvSpPr>
          <p:nvPr>
            <p:ph type="body" idx="1"/>
          </p:nvPr>
        </p:nvSpPr>
        <p:spPr/>
        <p:txBody>
          <a:bodyPr/>
          <a:lstStyle/>
          <a:p>
            <a:endParaRPr lang="en-US" altLang="zh-HK"/>
          </a:p>
        </p:txBody>
      </p:sp>
    </p:spTree>
    <p:extLst>
      <p:ext uri="{BB962C8B-B14F-4D97-AF65-F5344CB8AC3E}">
        <p14:creationId xmlns:p14="http://schemas.microsoft.com/office/powerpoint/2010/main" val="4189068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B17896-5B7B-44D5-8B2B-5EEA99F23D78}" type="slidenum">
              <a:rPr lang="en-US" altLang="zh-HK">
                <a:solidFill>
                  <a:prstClr val="black"/>
                </a:solidFill>
              </a:rPr>
              <a:pPr/>
              <a:t>42</a:t>
            </a:fld>
            <a:endParaRPr lang="en-US" altLang="zh-HK">
              <a:solidFill>
                <a:prstClr val="black"/>
              </a:solidFill>
            </a:endParaRPr>
          </a:p>
        </p:txBody>
      </p:sp>
      <p:sp>
        <p:nvSpPr>
          <p:cNvPr id="76802" name="Rectangle 2"/>
          <p:cNvSpPr>
            <a:spLocks noGrp="1" noRot="1" noChangeAspect="1" noChangeArrowheads="1" noTextEdit="1"/>
          </p:cNvSpPr>
          <p:nvPr>
            <p:ph type="sldImg"/>
          </p:nvPr>
        </p:nvSpPr>
        <p:spPr>
          <a:xfrm>
            <a:off x="381000" y="685800"/>
            <a:ext cx="6096000" cy="3429000"/>
          </a:xfrm>
          <a:ln/>
        </p:spPr>
      </p:sp>
      <p:sp>
        <p:nvSpPr>
          <p:cNvPr id="76803" name="Rectangle 3"/>
          <p:cNvSpPr>
            <a:spLocks noGrp="1" noChangeArrowheads="1"/>
          </p:cNvSpPr>
          <p:nvPr>
            <p:ph type="body" idx="1"/>
          </p:nvPr>
        </p:nvSpPr>
        <p:spPr/>
        <p:txBody>
          <a:bodyPr/>
          <a:lstStyle/>
          <a:p>
            <a:endParaRPr lang="en-US" altLang="zh-HK"/>
          </a:p>
        </p:txBody>
      </p:sp>
    </p:spTree>
    <p:extLst>
      <p:ext uri="{BB962C8B-B14F-4D97-AF65-F5344CB8AC3E}">
        <p14:creationId xmlns:p14="http://schemas.microsoft.com/office/powerpoint/2010/main" val="3237001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E2708E-97B5-4604-AAF8-CE81ED5D5714}" type="slidenum">
              <a:rPr lang="en-US" altLang="zh-HK">
                <a:solidFill>
                  <a:prstClr val="black"/>
                </a:solidFill>
              </a:rPr>
              <a:pPr/>
              <a:t>43</a:t>
            </a:fld>
            <a:endParaRPr lang="en-US" altLang="zh-HK">
              <a:solidFill>
                <a:prstClr val="black"/>
              </a:solidFill>
            </a:endParaRPr>
          </a:p>
        </p:txBody>
      </p:sp>
      <p:sp>
        <p:nvSpPr>
          <p:cNvPr id="77826" name="Rectangle 2"/>
          <p:cNvSpPr>
            <a:spLocks noGrp="1" noRot="1" noChangeAspect="1" noChangeArrowheads="1" noTextEdit="1"/>
          </p:cNvSpPr>
          <p:nvPr>
            <p:ph type="sldImg"/>
          </p:nvPr>
        </p:nvSpPr>
        <p:spPr>
          <a:xfrm>
            <a:off x="381000" y="685800"/>
            <a:ext cx="6096000" cy="3429000"/>
          </a:xfrm>
          <a:ln/>
        </p:spPr>
      </p:sp>
      <p:sp>
        <p:nvSpPr>
          <p:cNvPr id="77827" name="Rectangle 3"/>
          <p:cNvSpPr>
            <a:spLocks noGrp="1" noChangeArrowheads="1"/>
          </p:cNvSpPr>
          <p:nvPr>
            <p:ph type="body" idx="1"/>
          </p:nvPr>
        </p:nvSpPr>
        <p:spPr/>
        <p:txBody>
          <a:bodyPr/>
          <a:lstStyle/>
          <a:p>
            <a:endParaRPr lang="en-US" altLang="zh-HK"/>
          </a:p>
        </p:txBody>
      </p:sp>
    </p:spTree>
    <p:extLst>
      <p:ext uri="{BB962C8B-B14F-4D97-AF65-F5344CB8AC3E}">
        <p14:creationId xmlns:p14="http://schemas.microsoft.com/office/powerpoint/2010/main" val="27488055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1462A-E0C2-41A0-AF99-9A5DA2997AA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21628471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http://www.fhs.gov.hk/english/health_info/faq/women_health/WH2_5_5.html</a:t>
            </a:r>
          </a:p>
          <a:p>
            <a:r>
              <a:rPr lang="en-US" dirty="0" smtClean="0"/>
              <a:t>http://www.fhs.gov.hk/english/health_info/woman/14768.html</a:t>
            </a:r>
            <a:endParaRPr lang="en-US" dirty="0"/>
          </a:p>
        </p:txBody>
      </p:sp>
      <p:sp>
        <p:nvSpPr>
          <p:cNvPr id="4" name="Slide Number Placeholder 3"/>
          <p:cNvSpPr>
            <a:spLocks noGrp="1"/>
          </p:cNvSpPr>
          <p:nvPr>
            <p:ph type="sldNum" sz="quarter" idx="10"/>
          </p:nvPr>
        </p:nvSpPr>
        <p:spPr/>
        <p:txBody>
          <a:bodyPr/>
          <a:lstStyle/>
          <a:p>
            <a:fld id="{6989E86A-3AAD-4452-B47B-25803DA9DBB8}" type="slidenum">
              <a:rPr lang="en-US" smtClean="0"/>
              <a:t>49</a:t>
            </a:fld>
            <a:endParaRPr lang="en-US" dirty="0"/>
          </a:p>
        </p:txBody>
      </p:sp>
    </p:spTree>
    <p:extLst>
      <p:ext uri="{BB962C8B-B14F-4D97-AF65-F5344CB8AC3E}">
        <p14:creationId xmlns:p14="http://schemas.microsoft.com/office/powerpoint/2010/main" val="43106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http://www.exrx.net/Nutrition/Antioxidants/Introduction.html</a:t>
            </a:r>
          </a:p>
          <a:p>
            <a:r>
              <a:rPr lang="en-US" dirty="0" smtClean="0"/>
              <a:t>https://www.ncbi.nlm.nih.gov/pmc/articles/PMC4310837/</a:t>
            </a:r>
          </a:p>
          <a:p>
            <a:r>
              <a:rPr lang="en-US" dirty="0" smtClean="0"/>
              <a:t>https://www.ncbi.nlm.nih.gov/pmc/articles/PMC4310837/table/Tab1/</a:t>
            </a:r>
            <a:endParaRPr lang="en-US" dirty="0"/>
          </a:p>
        </p:txBody>
      </p:sp>
      <p:sp>
        <p:nvSpPr>
          <p:cNvPr id="4" name="Slide Number Placeholder 3"/>
          <p:cNvSpPr>
            <a:spLocks noGrp="1"/>
          </p:cNvSpPr>
          <p:nvPr>
            <p:ph type="sldNum" sz="quarter" idx="10"/>
          </p:nvPr>
        </p:nvSpPr>
        <p:spPr/>
        <p:txBody>
          <a:bodyPr/>
          <a:lstStyle/>
          <a:p>
            <a:fld id="{6989E86A-3AAD-4452-B47B-25803DA9DBB8}" type="slidenum">
              <a:rPr lang="en-US" smtClean="0"/>
              <a:t>62</a:t>
            </a:fld>
            <a:endParaRPr lang="en-US"/>
          </a:p>
        </p:txBody>
      </p:sp>
    </p:spTree>
    <p:extLst>
      <p:ext uri="{BB962C8B-B14F-4D97-AF65-F5344CB8AC3E}">
        <p14:creationId xmlns:p14="http://schemas.microsoft.com/office/powerpoint/2010/main" val="2865064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7D8454A-404F-4DF1-8F43-7DDF83BF3B63}" type="slidenum">
              <a:rPr lang="en-US" smtClean="0">
                <a:solidFill>
                  <a:prstClr val="black"/>
                </a:solidFill>
              </a: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85D0A05-9588-CB40-8786-998045DD7E47}"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5029872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http://www.dh.gov.hk/english/statistics/statistics_hs/files/Health_Statistics_pamphlet_E.pdf</a:t>
            </a:r>
          </a:p>
          <a:p>
            <a:r>
              <a:rPr lang="en-US" sz="1100" dirty="0" smtClean="0"/>
              <a:t>Population and Vital Statistics for 2016</a:t>
            </a:r>
          </a:p>
          <a:p>
            <a:r>
              <a:rPr lang="en-US" sz="1100" dirty="0" smtClean="0"/>
              <a:t>Mid-Year</a:t>
            </a:r>
            <a:r>
              <a:rPr lang="en-US" sz="1100" baseline="0" dirty="0" smtClean="0"/>
              <a:t> Population (‘000): 7336.6</a:t>
            </a:r>
          </a:p>
          <a:p>
            <a:r>
              <a:rPr lang="en-US" sz="1100" baseline="0" dirty="0" smtClean="0"/>
              <a:t>Below 15 years: 830.5 (11.3%)</a:t>
            </a:r>
          </a:p>
          <a:p>
            <a:r>
              <a:rPr lang="en-US" sz="1100" baseline="0" dirty="0" smtClean="0"/>
              <a:t>25 – 64 years: 5342.9 (72.8%)</a:t>
            </a:r>
          </a:p>
          <a:p>
            <a:r>
              <a:rPr lang="en-US" sz="1100" baseline="0" dirty="0" smtClean="0"/>
              <a:t>65 years and above: 1163.2 (15.9%)</a:t>
            </a:r>
          </a:p>
          <a:p>
            <a:endParaRPr lang="en-US" dirty="0"/>
          </a:p>
        </p:txBody>
      </p:sp>
      <p:sp>
        <p:nvSpPr>
          <p:cNvPr id="4" name="Slide Number Placeholder 3"/>
          <p:cNvSpPr>
            <a:spLocks noGrp="1"/>
          </p:cNvSpPr>
          <p:nvPr>
            <p:ph type="sldNum" sz="quarter" idx="10"/>
          </p:nvPr>
        </p:nvSpPr>
        <p:spPr/>
        <p:txBody>
          <a:bodyPr/>
          <a:lstStyle/>
          <a:p>
            <a:fld id="{24D2823B-C938-48DC-9C2F-B06DE5D4BECE}"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902458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1462A-E0C2-41A0-AF99-9A5DA2997AA5}"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162847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F3CCAD4-FCEF-48BA-89AE-824175146B2B}" type="slidenum">
              <a:rPr lang="en-US" altLang="zh-HK" sz="1400"/>
              <a:pPr>
                <a:spcBef>
                  <a:spcPct val="0"/>
                </a:spcBef>
              </a:pPr>
              <a:t>17</a:t>
            </a:fld>
            <a:endParaRPr lang="en-US" altLang="zh-HK" sz="1400"/>
          </a:p>
        </p:txBody>
      </p:sp>
      <p:sp>
        <p:nvSpPr>
          <p:cNvPr id="43011" name="Rectangle 2"/>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zh-HK" smtClean="0"/>
          </a:p>
        </p:txBody>
      </p:sp>
    </p:spTree>
    <p:extLst>
      <p:ext uri="{BB962C8B-B14F-4D97-AF65-F5344CB8AC3E}">
        <p14:creationId xmlns:p14="http://schemas.microsoft.com/office/powerpoint/2010/main" val="1283440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9A92BA6-3237-4AD0-B367-42192E8A3F5D}" type="slidenum">
              <a:rPr lang="en-US" altLang="zh-HK" sz="1400"/>
              <a:pPr>
                <a:spcBef>
                  <a:spcPct val="0"/>
                </a:spcBef>
              </a:pPr>
              <a:t>19</a:t>
            </a:fld>
            <a:endParaRPr lang="en-US" altLang="zh-HK" sz="1400"/>
          </a:p>
        </p:txBody>
      </p:sp>
      <p:sp>
        <p:nvSpPr>
          <p:cNvPr id="53251" name="Rectangle 2"/>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zh-HK" smtClean="0"/>
          </a:p>
        </p:txBody>
      </p:sp>
    </p:spTree>
    <p:extLst>
      <p:ext uri="{BB962C8B-B14F-4D97-AF65-F5344CB8AC3E}">
        <p14:creationId xmlns:p14="http://schemas.microsoft.com/office/powerpoint/2010/main" val="1007860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381000" y="685800"/>
            <a:ext cx="6096000" cy="3429000"/>
          </a:xfrm>
        </p:spPr>
      </p:sp>
      <p:sp>
        <p:nvSpPr>
          <p:cNvPr id="55299" name="Rectangle 3"/>
          <p:cNvSpPr>
            <a:spLocks noGrp="1" noChangeArrowheads="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zh-HK" smtClean="0"/>
          </a:p>
        </p:txBody>
      </p:sp>
    </p:spTree>
    <p:extLst>
      <p:ext uri="{BB962C8B-B14F-4D97-AF65-F5344CB8AC3E}">
        <p14:creationId xmlns:p14="http://schemas.microsoft.com/office/powerpoint/2010/main" val="349907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p:nvPr>
        </p:nvSpPr>
        <p:spPr>
          <a:noFill/>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57200"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346CC09-881F-4C52-879C-8E62C1324F7F}" type="slidenum">
              <a:rPr lang="en-US" altLang="zh-HK" sz="1400"/>
              <a:pPr>
                <a:spcBef>
                  <a:spcPct val="0"/>
                </a:spcBef>
              </a:pPr>
              <a:t>21</a:t>
            </a:fld>
            <a:endParaRPr lang="en-US" altLang="zh-HK" sz="1400"/>
          </a:p>
        </p:txBody>
      </p:sp>
      <p:sp>
        <p:nvSpPr>
          <p:cNvPr id="57347" name="Rectangle 2"/>
          <p:cNvSpPr>
            <a:spLocks noGrp="1" noRot="1" noChangeAspect="1" noChangeArrowheads="1" noTextEdit="1"/>
          </p:cNvSpPr>
          <p:nvPr>
            <p:ph type="sldImg"/>
          </p:nvPr>
        </p:nvSpPr>
        <p:spPr>
          <a:xfrm>
            <a:off x="533400" y="763588"/>
            <a:ext cx="6705600" cy="37719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3"/>
          <p:cNvSpPr>
            <a:spLocks noGrp="1" noChangeArrowheads="1"/>
          </p:cNvSpPr>
          <p:nvPr>
            <p:ph type="body" idx="1"/>
          </p:nvPr>
        </p:nvSpPr>
        <p:spPr>
          <a:xfrm>
            <a:off x="777875" y="4776788"/>
            <a:ext cx="6218238" cy="4525962"/>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zh-HK" smtClean="0"/>
          </a:p>
        </p:txBody>
      </p:sp>
    </p:spTree>
    <p:extLst>
      <p:ext uri="{BB962C8B-B14F-4D97-AF65-F5344CB8AC3E}">
        <p14:creationId xmlns:p14="http://schemas.microsoft.com/office/powerpoint/2010/main" val="8558255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7976" y="5038580"/>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36" tIns="60868" rIns="121736" bIns="60868" anchor="ctr"/>
          <a:lstStyle/>
          <a:p>
            <a:pPr algn="ctr" defTabSz="1217130"/>
            <a:endParaRPr lang="en-US" sz="2400" dirty="0">
              <a:solidFill>
                <a:prstClr val="white"/>
              </a:solidFill>
              <a:latin typeface="Gill Sans MT" panose="020B0502020104020203" pitchFamily="34" charset="0"/>
            </a:endParaRPr>
          </a:p>
        </p:txBody>
      </p:sp>
      <p:sp>
        <p:nvSpPr>
          <p:cNvPr id="8" name="Title 7"/>
          <p:cNvSpPr>
            <a:spLocks noGrp="1"/>
          </p:cNvSpPr>
          <p:nvPr>
            <p:ph type="ctrTitle"/>
          </p:nvPr>
        </p:nvSpPr>
        <p:spPr>
          <a:xfrm>
            <a:off x="720728" y="776392"/>
            <a:ext cx="10750549" cy="1470025"/>
          </a:xfrm>
        </p:spPr>
        <p:txBody>
          <a:bodyPr anchor="b">
            <a:normAutofit/>
          </a:bodyPr>
          <a:lstStyle>
            <a:lvl1pPr algn="r">
              <a:defRPr sz="59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728" y="2250280"/>
            <a:ext cx="10750549" cy="2169320"/>
          </a:xfrm>
        </p:spPr>
        <p:txBody>
          <a:bodyPr>
            <a:normAutofit/>
          </a:bodyPr>
          <a:lstStyle>
            <a:lvl1pPr marL="0" marR="48676" indent="0" algn="r">
              <a:spcBef>
                <a:spcPts val="0"/>
              </a:spcBef>
              <a:buNone/>
              <a:defRPr sz="3200">
                <a:ln>
                  <a:noFill/>
                </a:ln>
                <a:solidFill>
                  <a:schemeClr val="tx2">
                    <a:lumMod val="60000"/>
                    <a:lumOff val="40000"/>
                  </a:schemeClr>
                </a:solidFill>
              </a:defRPr>
            </a:lvl1pPr>
            <a:lvl2pPr marL="608499" indent="0" algn="ctr">
              <a:buNone/>
            </a:lvl2pPr>
            <a:lvl3pPr marL="1217130" indent="0" algn="ctr">
              <a:buNone/>
            </a:lvl3pPr>
            <a:lvl4pPr marL="1825672" indent="0" algn="ctr">
              <a:buNone/>
            </a:lvl4pPr>
            <a:lvl5pPr marL="2434258" indent="0" algn="ctr">
              <a:buNone/>
            </a:lvl5pPr>
            <a:lvl6pPr marL="3042756" indent="0" algn="ctr">
              <a:buNone/>
            </a:lvl6pPr>
            <a:lvl7pPr marL="3651255" indent="0" algn="ctr">
              <a:buNone/>
            </a:lvl7pPr>
            <a:lvl8pPr marL="4259840" indent="0" algn="ctr">
              <a:buNone/>
            </a:lvl8pPr>
            <a:lvl9pPr marL="4868409"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800" y="6012660"/>
            <a:ext cx="7721600" cy="365125"/>
          </a:xfrm>
        </p:spPr>
        <p:txBody>
          <a:bodyPr tIns="0" bIns="0" anchor="t"/>
          <a:lstStyle>
            <a:lvl1pPr algn="r">
              <a:defRPr sz="1300"/>
            </a:lvl1pPr>
          </a:lstStyle>
          <a:p>
            <a:fld id="{71BF1CCF-7666-4D44-83CF-B1D9081B196F}" type="datetime1">
              <a:rPr lang="en-US" smtClean="0">
                <a:solidFill>
                  <a:prstClr val="black"/>
                </a:solidFill>
              </a:rPr>
              <a:pPr/>
              <a:t>11/8/2017</a:t>
            </a:fld>
            <a:endParaRPr lang="en-US" dirty="0">
              <a:solidFill>
                <a:prstClr val="black"/>
              </a:solidFill>
            </a:endParaRPr>
          </a:p>
        </p:txBody>
      </p:sp>
      <p:sp>
        <p:nvSpPr>
          <p:cNvPr id="17" name="Footer Placeholder 16"/>
          <p:cNvSpPr>
            <a:spLocks noGrp="1"/>
          </p:cNvSpPr>
          <p:nvPr>
            <p:ph type="ftr" sz="quarter" idx="11"/>
          </p:nvPr>
        </p:nvSpPr>
        <p:spPr>
          <a:xfrm>
            <a:off x="1828800" y="5650708"/>
            <a:ext cx="7721600" cy="365125"/>
          </a:xfrm>
        </p:spPr>
        <p:txBody>
          <a:bodyPr tIns="0" bIns="0" anchor="b"/>
          <a:lstStyle>
            <a:lvl1pPr algn="r">
              <a:defRPr sz="1500"/>
            </a:lvl1pPr>
          </a:lstStyle>
          <a:p>
            <a:r>
              <a:rPr lang="en-US" dirty="0" smtClean="0">
                <a:solidFill>
                  <a:prstClr val="black"/>
                </a:solidFill>
              </a:rPr>
              <a:t>Your logo here</a:t>
            </a:r>
            <a:endParaRPr lang="en-US" dirty="0">
              <a:solidFill>
                <a:prstClr val="black"/>
              </a:solidFill>
            </a:endParaRPr>
          </a:p>
        </p:txBody>
      </p:sp>
      <p:sp>
        <p:nvSpPr>
          <p:cNvPr id="29" name="Slide Number Placeholder 28"/>
          <p:cNvSpPr>
            <a:spLocks noGrp="1"/>
          </p:cNvSpPr>
          <p:nvPr>
            <p:ph type="sldNum" sz="quarter" idx="12"/>
          </p:nvPr>
        </p:nvSpPr>
        <p:spPr>
          <a:xfrm>
            <a:off x="11189663" y="5752312"/>
            <a:ext cx="670560" cy="365125"/>
          </a:xfrm>
        </p:spPr>
        <p:txBody>
          <a:bodyPr anchor="ctr"/>
          <a:lstStyle>
            <a:lvl1pPr algn="ctr">
              <a:defRPr sz="1700">
                <a:solidFill>
                  <a:srgbClr val="FFFFFF"/>
                </a:solidFill>
              </a:defRPr>
            </a:lvl1p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4033729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598655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Portfolio 3 Images">
    <p:spTree>
      <p:nvGrpSpPr>
        <p:cNvPr id="1" name=""/>
        <p:cNvGrpSpPr/>
        <p:nvPr/>
      </p:nvGrpSpPr>
      <p:grpSpPr>
        <a:xfrm>
          <a:off x="0" y="0"/>
          <a:ext cx="0" cy="0"/>
          <a:chOff x="0" y="0"/>
          <a:chExt cx="0" cy="0"/>
        </a:xfrm>
      </p:grpSpPr>
      <p:sp>
        <p:nvSpPr>
          <p:cNvPr id="13" name="Picture Placeholder 13"/>
          <p:cNvSpPr>
            <a:spLocks noGrp="1"/>
          </p:cNvSpPr>
          <p:nvPr>
            <p:ph type="pic" sz="quarter" idx="25"/>
          </p:nvPr>
        </p:nvSpPr>
        <p:spPr>
          <a:xfrm>
            <a:off x="4631713" y="1823206"/>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4" name="Picture Placeholder 13"/>
          <p:cNvSpPr>
            <a:spLocks noGrp="1"/>
          </p:cNvSpPr>
          <p:nvPr>
            <p:ph type="pic" sz="quarter" idx="26"/>
          </p:nvPr>
        </p:nvSpPr>
        <p:spPr>
          <a:xfrm>
            <a:off x="7836785" y="1823206"/>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5" name="Picture Placeholder 13"/>
          <p:cNvSpPr>
            <a:spLocks noGrp="1"/>
          </p:cNvSpPr>
          <p:nvPr>
            <p:ph type="pic" sz="quarter" idx="27"/>
          </p:nvPr>
        </p:nvSpPr>
        <p:spPr>
          <a:xfrm>
            <a:off x="1422583" y="1823206"/>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04657136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Portfolio with 4 images">
    <p:spTree>
      <p:nvGrpSpPr>
        <p:cNvPr id="1" name=""/>
        <p:cNvGrpSpPr/>
        <p:nvPr/>
      </p:nvGrpSpPr>
      <p:grpSpPr>
        <a:xfrm>
          <a:off x="0" y="0"/>
          <a:ext cx="0" cy="0"/>
          <a:chOff x="0" y="0"/>
          <a:chExt cx="0" cy="0"/>
        </a:xfrm>
      </p:grpSpPr>
      <p:sp>
        <p:nvSpPr>
          <p:cNvPr id="16" name="Picture Placeholder 13"/>
          <p:cNvSpPr>
            <a:spLocks noGrp="1"/>
          </p:cNvSpPr>
          <p:nvPr>
            <p:ph type="pic" sz="quarter" idx="27"/>
          </p:nvPr>
        </p:nvSpPr>
        <p:spPr>
          <a:xfrm>
            <a:off x="3810199"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7" name="Picture Placeholder 13"/>
          <p:cNvSpPr>
            <a:spLocks noGrp="1"/>
          </p:cNvSpPr>
          <p:nvPr>
            <p:ph type="pic" sz="quarter" idx="28"/>
          </p:nvPr>
        </p:nvSpPr>
        <p:spPr>
          <a:xfrm>
            <a:off x="6200175"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8" name="Picture Placeholder 13"/>
          <p:cNvSpPr>
            <a:spLocks noGrp="1"/>
          </p:cNvSpPr>
          <p:nvPr>
            <p:ph type="pic" sz="quarter" idx="29"/>
          </p:nvPr>
        </p:nvSpPr>
        <p:spPr>
          <a:xfrm>
            <a:off x="8582927"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9" name="Picture Placeholder 13"/>
          <p:cNvSpPr>
            <a:spLocks noGrp="1"/>
          </p:cNvSpPr>
          <p:nvPr>
            <p:ph type="pic" sz="quarter" idx="30"/>
          </p:nvPr>
        </p:nvSpPr>
        <p:spPr>
          <a:xfrm>
            <a:off x="1422595"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860242468"/>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Portfolio with 8 images">
    <p:spTree>
      <p:nvGrpSpPr>
        <p:cNvPr id="1" name=""/>
        <p:cNvGrpSpPr/>
        <p:nvPr/>
      </p:nvGrpSpPr>
      <p:grpSpPr>
        <a:xfrm>
          <a:off x="0" y="0"/>
          <a:ext cx="0" cy="0"/>
          <a:chOff x="0" y="0"/>
          <a:chExt cx="0" cy="0"/>
        </a:xfrm>
      </p:grpSpPr>
      <p:sp>
        <p:nvSpPr>
          <p:cNvPr id="26" name="Picture Placeholder 13"/>
          <p:cNvSpPr>
            <a:spLocks noGrp="1"/>
          </p:cNvSpPr>
          <p:nvPr>
            <p:ph type="pic" sz="quarter" idx="30"/>
          </p:nvPr>
        </p:nvSpPr>
        <p:spPr>
          <a:xfrm>
            <a:off x="6200175" y="4125154"/>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7" name="Picture Placeholder 13"/>
          <p:cNvSpPr>
            <a:spLocks noGrp="1"/>
          </p:cNvSpPr>
          <p:nvPr>
            <p:ph type="pic" sz="quarter" idx="31"/>
          </p:nvPr>
        </p:nvSpPr>
        <p:spPr>
          <a:xfrm>
            <a:off x="3810199" y="4125154"/>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8" name="Picture Placeholder 13"/>
          <p:cNvSpPr>
            <a:spLocks noGrp="1"/>
          </p:cNvSpPr>
          <p:nvPr>
            <p:ph type="pic" sz="quarter" idx="32"/>
          </p:nvPr>
        </p:nvSpPr>
        <p:spPr>
          <a:xfrm>
            <a:off x="8583719" y="4125154"/>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9" name="Picture Placeholder 13"/>
          <p:cNvSpPr>
            <a:spLocks noGrp="1"/>
          </p:cNvSpPr>
          <p:nvPr>
            <p:ph type="pic" sz="quarter" idx="33"/>
          </p:nvPr>
        </p:nvSpPr>
        <p:spPr>
          <a:xfrm>
            <a:off x="1422595" y="4125154"/>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0" name="Picture Placeholder 13"/>
          <p:cNvSpPr>
            <a:spLocks noGrp="1"/>
          </p:cNvSpPr>
          <p:nvPr>
            <p:ph type="pic" sz="quarter" idx="34"/>
          </p:nvPr>
        </p:nvSpPr>
        <p:spPr>
          <a:xfrm>
            <a:off x="6200175" y="1656591"/>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1" name="Picture Placeholder 13"/>
          <p:cNvSpPr>
            <a:spLocks noGrp="1"/>
          </p:cNvSpPr>
          <p:nvPr>
            <p:ph type="pic" sz="quarter" idx="35"/>
          </p:nvPr>
        </p:nvSpPr>
        <p:spPr>
          <a:xfrm>
            <a:off x="3810199" y="1656591"/>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2" name="Picture Placeholder 13"/>
          <p:cNvSpPr>
            <a:spLocks noGrp="1"/>
          </p:cNvSpPr>
          <p:nvPr>
            <p:ph type="pic" sz="quarter" idx="36"/>
          </p:nvPr>
        </p:nvSpPr>
        <p:spPr>
          <a:xfrm>
            <a:off x="8583719" y="1656591"/>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3" name="Picture Placeholder 13"/>
          <p:cNvSpPr>
            <a:spLocks noGrp="1"/>
          </p:cNvSpPr>
          <p:nvPr>
            <p:ph type="pic" sz="quarter" idx="37"/>
          </p:nvPr>
        </p:nvSpPr>
        <p:spPr>
          <a:xfrm>
            <a:off x="1422595" y="1656591"/>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8525246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01">
    <p:spTree>
      <p:nvGrpSpPr>
        <p:cNvPr id="1" name=""/>
        <p:cNvGrpSpPr/>
        <p:nvPr/>
      </p:nvGrpSpPr>
      <p:grpSpPr>
        <a:xfrm>
          <a:off x="0" y="0"/>
          <a:ext cx="0" cy="0"/>
          <a:chOff x="0" y="0"/>
          <a:chExt cx="0" cy="0"/>
        </a:xfrm>
      </p:grpSpPr>
      <p:sp>
        <p:nvSpPr>
          <p:cNvPr id="7" name="Picture Placeholder 8"/>
          <p:cNvSpPr>
            <a:spLocks noGrp="1"/>
          </p:cNvSpPr>
          <p:nvPr>
            <p:ph type="pic" sz="quarter" idx="13" hasCustomPrompt="1"/>
          </p:nvPr>
        </p:nvSpPr>
        <p:spPr>
          <a:xfrm>
            <a:off x="0" y="0"/>
            <a:ext cx="12192000" cy="6858000"/>
          </a:xfrm>
        </p:spPr>
        <p:txBody>
          <a:bodyPr anchor="ctr">
            <a:normAutofit/>
          </a:bodyPr>
          <a:lstStyle>
            <a:lvl1pPr marL="0" indent="0" algn="ctr">
              <a:buNone/>
              <a:defRPr sz="4800" baseline="0">
                <a:solidFill>
                  <a:schemeClr val="tx1">
                    <a:lumMod val="50000"/>
                    <a:lumOff val="50000"/>
                  </a:schemeClr>
                </a:solidFill>
              </a:defRPr>
            </a:lvl1pPr>
          </a:lstStyle>
          <a:p>
            <a:r>
              <a:rPr lang="en-US" dirty="0" smtClean="0"/>
              <a:t>Drag &amp; Drop Image here</a:t>
            </a:r>
            <a:endParaRPr lang="en-US" dirty="0"/>
          </a:p>
        </p:txBody>
      </p:sp>
      <p:sp>
        <p:nvSpPr>
          <p:cNvPr id="3" name="Footer Placeholder 2"/>
          <p:cNvSpPr>
            <a:spLocks noGrp="1"/>
          </p:cNvSpPr>
          <p:nvPr>
            <p:ph type="ftr" sz="quarter" idx="11"/>
          </p:nvPr>
        </p:nvSpPr>
        <p:spPr>
          <a:xfrm>
            <a:off x="929617" y="6535004"/>
            <a:ext cx="3093879" cy="140261"/>
          </a:xfrm>
          <a:prstGeom prst="rect">
            <a:avLst/>
          </a:prstGeom>
        </p:spPr>
        <p:txBody>
          <a:bodyPr/>
          <a:lstStyle>
            <a:lvl1pPr algn="l">
              <a:defRPr/>
            </a:lvl1pPr>
          </a:lstStyle>
          <a:p>
            <a:r>
              <a:rPr lang="en-US" dirty="0" smtClean="0">
                <a:solidFill>
                  <a:srgbClr val="737572">
                    <a:tint val="75000"/>
                  </a:srgbClr>
                </a:solidFill>
              </a:rPr>
              <a:t>© Vizualus. All Rights Reserved.</a:t>
            </a:r>
            <a:endParaRPr lang="en-US" dirty="0">
              <a:solidFill>
                <a:srgbClr val="737572">
                  <a:tint val="75000"/>
                </a:srgbClr>
              </a:solidFill>
            </a:endParaRPr>
          </a:p>
        </p:txBody>
      </p:sp>
      <p:sp>
        <p:nvSpPr>
          <p:cNvPr id="4" name="Slide Number Placeholder 3"/>
          <p:cNvSpPr>
            <a:spLocks noGrp="1"/>
          </p:cNvSpPr>
          <p:nvPr>
            <p:ph type="sldNum" sz="quarter" idx="12"/>
          </p:nvPr>
        </p:nvSpPr>
        <p:spPr/>
        <p:txBody>
          <a:bodyPr/>
          <a:lstStyle/>
          <a:p>
            <a:fld id="{B5C01996-2D0B-4E1B-998A-4107E0F8DE91}" type="slidenum">
              <a:rPr lang="en-US" smtClean="0">
                <a:solidFill>
                  <a:srgbClr val="737572">
                    <a:tint val="75000"/>
                  </a:srgbClr>
                </a:solidFill>
              </a:rPr>
              <a:pPr/>
              <a:t>‹#›</a:t>
            </a:fld>
            <a:endParaRPr lang="en-US" dirty="0">
              <a:solidFill>
                <a:srgbClr val="737572">
                  <a:tint val="75000"/>
                </a:srgbClr>
              </a:solidFill>
            </a:endParaRPr>
          </a:p>
        </p:txBody>
      </p:sp>
      <p:sp>
        <p:nvSpPr>
          <p:cNvPr id="8" name="Shape 56"/>
          <p:cNvSpPr/>
          <p:nvPr userDrawn="1"/>
        </p:nvSpPr>
        <p:spPr>
          <a:xfrm flipV="1">
            <a:off x="760575" y="6525429"/>
            <a:ext cx="0" cy="159411"/>
          </a:xfrm>
          <a:prstGeom prst="line">
            <a:avLst/>
          </a:prstGeom>
          <a:ln w="12700">
            <a:solidFill>
              <a:schemeClr val="bg1">
                <a:lumMod val="75000"/>
              </a:schemeClr>
            </a:solidFill>
            <a:miter/>
          </a:ln>
        </p:spPr>
        <p:txBody>
          <a:bodyPr lIns="0" tIns="0" rIns="0" bIns="0"/>
          <a:lstStyle/>
          <a:p>
            <a:pPr defTabSz="158532">
              <a:defRPr sz="1200">
                <a:latin typeface="+mj-lt"/>
                <a:ea typeface="+mj-ea"/>
                <a:cs typeface="+mj-cs"/>
                <a:sym typeface="Helvetica"/>
              </a:defRPr>
            </a:pPr>
            <a:endParaRPr sz="400" dirty="0">
              <a:solidFill>
                <a:srgbClr val="737572"/>
              </a:solidFill>
              <a:latin typeface="Calibri Light" charset="0"/>
              <a:ea typeface="Calibri Light" charset="0"/>
              <a:cs typeface="Calibri Light" charset="0"/>
              <a:sym typeface="Helvetica"/>
            </a:endParaRPr>
          </a:p>
        </p:txBody>
      </p:sp>
    </p:spTree>
    <p:extLst>
      <p:ext uri="{BB962C8B-B14F-4D97-AF65-F5344CB8AC3E}">
        <p14:creationId xmlns:p14="http://schemas.microsoft.com/office/powerpoint/2010/main" val="2731726597"/>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49112" y="6535004"/>
            <a:ext cx="3093879" cy="140261"/>
          </a:xfrm>
          <a:prstGeom prst="rect">
            <a:avLst/>
          </a:prstGeom>
        </p:spPr>
        <p:txBody>
          <a:bodyPr/>
          <a:lstStyle/>
          <a:p>
            <a:r>
              <a:rPr lang="en-US" dirty="0" smtClean="0">
                <a:solidFill>
                  <a:srgbClr val="737572">
                    <a:tint val="75000"/>
                  </a:srgbClr>
                </a:solidFill>
              </a:rPr>
              <a:t>© Vizualus. All Rights Reserved.</a:t>
            </a:r>
            <a:endParaRPr lang="en-US" dirty="0">
              <a:solidFill>
                <a:srgbClr val="737572">
                  <a:tint val="75000"/>
                </a:srgbClr>
              </a:solidFill>
            </a:endParaRPr>
          </a:p>
        </p:txBody>
      </p:sp>
      <p:sp>
        <p:nvSpPr>
          <p:cNvPr id="4" name="Slide Number Placeholder 3"/>
          <p:cNvSpPr>
            <a:spLocks noGrp="1"/>
          </p:cNvSpPr>
          <p:nvPr>
            <p:ph type="sldNum" sz="quarter" idx="12"/>
          </p:nvPr>
        </p:nvSpPr>
        <p:spPr/>
        <p:txBody>
          <a:bodyPr/>
          <a:lstStyle/>
          <a:p>
            <a:fld id="{B5C01996-2D0B-4E1B-998A-4107E0F8DE91}" type="slidenum">
              <a:rPr lang="en-US" smtClean="0">
                <a:solidFill>
                  <a:srgbClr val="737572">
                    <a:tint val="75000"/>
                  </a:srgbClr>
                </a:solidFill>
              </a:rPr>
              <a:pPr/>
              <a:t>‹#›</a:t>
            </a:fld>
            <a:endParaRPr lang="en-US" dirty="0">
              <a:solidFill>
                <a:srgbClr val="737572">
                  <a:tint val="75000"/>
                </a:srgbClr>
              </a:solidFill>
            </a:endParaRPr>
          </a:p>
        </p:txBody>
      </p:sp>
      <p:sp>
        <p:nvSpPr>
          <p:cNvPr id="5" name="Picture Placeholder 2"/>
          <p:cNvSpPr>
            <a:spLocks noGrp="1"/>
          </p:cNvSpPr>
          <p:nvPr>
            <p:ph type="pic" sz="quarter" idx="13" hasCustomPrompt="1"/>
          </p:nvPr>
        </p:nvSpPr>
        <p:spPr>
          <a:xfrm>
            <a:off x="0" y="0"/>
            <a:ext cx="12192000" cy="6858000"/>
          </a:xfrm>
          <a:prstGeom prst="roundRect">
            <a:avLst>
              <a:gd name="adj" fmla="val 615"/>
            </a:avLst>
          </a:prstGeom>
          <a:solidFill>
            <a:srgbClr val="4B4D4D"/>
          </a:solidFill>
        </p:spPr>
        <p:txBody>
          <a:bodyPr/>
          <a:lstStyle>
            <a:lvl1pPr marL="0" indent="0" algn="ctr">
              <a:buNone/>
              <a:defRPr baseline="0"/>
            </a:lvl1pPr>
          </a:lstStyle>
          <a:p>
            <a:r>
              <a:rPr lang="en-US" dirty="0" smtClean="0"/>
              <a:t>Drag &amp; Drop Your Image Here</a:t>
            </a:r>
            <a:endParaRPr lang="en-US" dirty="0"/>
          </a:p>
        </p:txBody>
      </p:sp>
    </p:spTree>
    <p:extLst>
      <p:ext uri="{BB962C8B-B14F-4D97-AF65-F5344CB8AC3E}">
        <p14:creationId xmlns:p14="http://schemas.microsoft.com/office/powerpoint/2010/main" val="272503412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4480BA-CCEB-A047-9235-D972903DE303}" type="datetimeFigureOut">
              <a:rPr lang="en-US" smtClean="0">
                <a:solidFill>
                  <a:srgbClr val="737572">
                    <a:tint val="75000"/>
                  </a:srgbClr>
                </a:solidFill>
              </a:rPr>
              <a:pPr/>
              <a:t>11/8/2017</a:t>
            </a:fld>
            <a:endParaRPr lang="en-US" dirty="0">
              <a:solidFill>
                <a:srgbClr val="73757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737572">
                  <a:tint val="75000"/>
                </a:srgbClr>
              </a:solidFill>
            </a:endParaRPr>
          </a:p>
        </p:txBody>
      </p:sp>
      <p:sp>
        <p:nvSpPr>
          <p:cNvPr id="7" name="Slide Number Placeholder 6"/>
          <p:cNvSpPr>
            <a:spLocks noGrp="1"/>
          </p:cNvSpPr>
          <p:nvPr>
            <p:ph type="sldNum" sz="quarter" idx="12"/>
          </p:nvPr>
        </p:nvSpPr>
        <p:spPr/>
        <p:txBody>
          <a:bodyPr/>
          <a:lstStyle/>
          <a:p>
            <a:fld id="{73979CA6-9385-2840-8DAC-E3500E9EB9A3}" type="slidenum">
              <a:rPr lang="en-US" smtClean="0">
                <a:solidFill>
                  <a:srgbClr val="737572">
                    <a:tint val="75000"/>
                  </a:srgbClr>
                </a:solidFill>
              </a:rPr>
              <a:pPr/>
              <a:t>‹#›</a:t>
            </a:fld>
            <a:endParaRPr lang="en-US" dirty="0">
              <a:solidFill>
                <a:srgbClr val="737572">
                  <a:tint val="75000"/>
                </a:srgbClr>
              </a:solidFill>
            </a:endParaRPr>
          </a:p>
        </p:txBody>
      </p:sp>
    </p:spTree>
    <p:extLst>
      <p:ext uri="{BB962C8B-B14F-4D97-AF65-F5344CB8AC3E}">
        <p14:creationId xmlns:p14="http://schemas.microsoft.com/office/powerpoint/2010/main" val="4148483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7976" y="5038580"/>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86" tIns="60893" rIns="121786" bIns="60893" anchor="ctr"/>
          <a:lstStyle/>
          <a:p>
            <a:pPr algn="ctr" defTabSz="1217700"/>
            <a:endParaRPr lang="en-US" sz="2400" dirty="0">
              <a:solidFill>
                <a:prstClr val="white"/>
              </a:solidFill>
              <a:latin typeface="Gill Sans MT" panose="020B0502020104020203" pitchFamily="34" charset="0"/>
            </a:endParaRPr>
          </a:p>
        </p:txBody>
      </p:sp>
      <p:sp>
        <p:nvSpPr>
          <p:cNvPr id="8" name="Title 7"/>
          <p:cNvSpPr>
            <a:spLocks noGrp="1"/>
          </p:cNvSpPr>
          <p:nvPr>
            <p:ph type="ctrTitle"/>
          </p:nvPr>
        </p:nvSpPr>
        <p:spPr>
          <a:xfrm>
            <a:off x="720728" y="776366"/>
            <a:ext cx="10750549" cy="1470025"/>
          </a:xfrm>
        </p:spPr>
        <p:txBody>
          <a:bodyPr anchor="b">
            <a:normAutofit/>
          </a:bodyPr>
          <a:lstStyle>
            <a:lvl1pPr algn="r">
              <a:defRPr sz="59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728" y="2250280"/>
            <a:ext cx="10750549" cy="2169320"/>
          </a:xfrm>
        </p:spPr>
        <p:txBody>
          <a:bodyPr>
            <a:normAutofit/>
          </a:bodyPr>
          <a:lstStyle>
            <a:lvl1pPr marL="0" marR="48701" indent="0" algn="r">
              <a:spcBef>
                <a:spcPts val="0"/>
              </a:spcBef>
              <a:buNone/>
              <a:defRPr sz="3200">
                <a:ln>
                  <a:noFill/>
                </a:ln>
                <a:solidFill>
                  <a:schemeClr val="tx2">
                    <a:lumMod val="60000"/>
                    <a:lumOff val="40000"/>
                  </a:schemeClr>
                </a:solidFill>
              </a:defRPr>
            </a:lvl1pPr>
            <a:lvl2pPr marL="608803" indent="0" algn="ctr">
              <a:buNone/>
            </a:lvl2pPr>
            <a:lvl3pPr marL="1217700" indent="0" algn="ctr">
              <a:buNone/>
            </a:lvl3pPr>
            <a:lvl4pPr marL="1826533" indent="0" algn="ctr">
              <a:buNone/>
            </a:lvl4pPr>
            <a:lvl5pPr marL="2435398" indent="0" algn="ctr">
              <a:buNone/>
            </a:lvl5pPr>
            <a:lvl6pPr marL="3044200" indent="0" algn="ctr">
              <a:buNone/>
            </a:lvl6pPr>
            <a:lvl7pPr marL="3653003" indent="0" algn="ctr">
              <a:buNone/>
            </a:lvl7pPr>
            <a:lvl8pPr marL="4261867" indent="0" algn="ctr">
              <a:buNone/>
            </a:lvl8pPr>
            <a:lvl9pPr marL="4870714"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800" y="6012660"/>
            <a:ext cx="7721600" cy="365125"/>
          </a:xfrm>
        </p:spPr>
        <p:txBody>
          <a:bodyPr tIns="0" bIns="0" anchor="t"/>
          <a:lstStyle>
            <a:lvl1pPr algn="r">
              <a:defRPr sz="1300"/>
            </a:lvl1pPr>
          </a:lstStyle>
          <a:p>
            <a:fld id="{71BF1CCF-7666-4D44-83CF-B1D9081B196F}" type="datetime1">
              <a:rPr lang="en-US" smtClean="0">
                <a:solidFill>
                  <a:prstClr val="black"/>
                </a:solidFill>
              </a:rPr>
              <a:pPr/>
              <a:t>11/8/2017</a:t>
            </a:fld>
            <a:endParaRPr lang="en-US" dirty="0">
              <a:solidFill>
                <a:prstClr val="black"/>
              </a:solidFill>
            </a:endParaRPr>
          </a:p>
        </p:txBody>
      </p:sp>
      <p:sp>
        <p:nvSpPr>
          <p:cNvPr id="17" name="Footer Placeholder 16"/>
          <p:cNvSpPr>
            <a:spLocks noGrp="1"/>
          </p:cNvSpPr>
          <p:nvPr>
            <p:ph type="ftr" sz="quarter" idx="11"/>
          </p:nvPr>
        </p:nvSpPr>
        <p:spPr>
          <a:xfrm>
            <a:off x="1828800" y="5650708"/>
            <a:ext cx="7721600" cy="365125"/>
          </a:xfrm>
        </p:spPr>
        <p:txBody>
          <a:bodyPr tIns="0" bIns="0" anchor="b"/>
          <a:lstStyle>
            <a:lvl1pPr algn="r">
              <a:defRPr sz="1500"/>
            </a:lvl1pPr>
          </a:lstStyle>
          <a:p>
            <a:r>
              <a:rPr lang="en-US" dirty="0" smtClean="0">
                <a:solidFill>
                  <a:prstClr val="black"/>
                </a:solidFill>
              </a:rPr>
              <a:t>Your logo here</a:t>
            </a:r>
            <a:endParaRPr lang="en-US" dirty="0">
              <a:solidFill>
                <a:prstClr val="black"/>
              </a:solidFill>
            </a:endParaRPr>
          </a:p>
        </p:txBody>
      </p:sp>
      <p:sp>
        <p:nvSpPr>
          <p:cNvPr id="29" name="Slide Number Placeholder 28"/>
          <p:cNvSpPr>
            <a:spLocks noGrp="1"/>
          </p:cNvSpPr>
          <p:nvPr>
            <p:ph type="sldNum" sz="quarter" idx="12"/>
          </p:nvPr>
        </p:nvSpPr>
        <p:spPr>
          <a:xfrm>
            <a:off x="11189663" y="5752312"/>
            <a:ext cx="670560" cy="365125"/>
          </a:xfrm>
        </p:spPr>
        <p:txBody>
          <a:bodyPr anchor="ctr"/>
          <a:lstStyle>
            <a:lvl1pPr algn="ctr">
              <a:defRPr sz="1700">
                <a:solidFill>
                  <a:srgbClr val="FFFFFF"/>
                </a:solidFill>
              </a:defRPr>
            </a:lvl1p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17661811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972800" cy="4648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075BA6BE-7F97-411F-9CC5-5AB35133F2B3}" type="datetime1">
              <a:rPr lang="en-US" smtClean="0">
                <a:solidFill>
                  <a:prstClr val="black"/>
                </a:solidFill>
              </a:rPr>
              <a:pPr/>
              <a:t>11/8/2017</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153256156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9381" y="703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86" tIns="60893" rIns="121786" bIns="60893" anchor="ctr"/>
          <a:lstStyle/>
          <a:p>
            <a:pPr algn="ctr" defTabSz="1217700"/>
            <a:endParaRPr lang="en-US" sz="2400" dirty="0">
              <a:solidFill>
                <a:prstClr val="white"/>
              </a:solidFill>
              <a:latin typeface="Gill Sans MT" panose="020B0502020104020203" pitchFamily="34" charset="0"/>
            </a:endParaRPr>
          </a:p>
        </p:txBody>
      </p:sp>
      <p:sp>
        <p:nvSpPr>
          <p:cNvPr id="8" name="Isosceles Triangle 7"/>
          <p:cNvSpPr/>
          <p:nvPr/>
        </p:nvSpPr>
        <p:spPr>
          <a:xfrm rot="5400000" flipV="1">
            <a:off x="10387976"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86" tIns="60893" rIns="121786" bIns="60893" anchor="ctr"/>
          <a:lstStyle/>
          <a:p>
            <a:pPr algn="ctr" defTabSz="1217700"/>
            <a:endParaRPr lang="en-US" sz="2400" dirty="0">
              <a:solidFill>
                <a:prstClr val="white"/>
              </a:solidFill>
              <a:latin typeface="Gill Sans MT" panose="020B0502020104020203" pitchFamily="34" charset="0"/>
            </a:endParaRPr>
          </a:p>
        </p:txBody>
      </p:sp>
      <p:sp>
        <p:nvSpPr>
          <p:cNvPr id="4" name="Date Placeholder 3"/>
          <p:cNvSpPr>
            <a:spLocks noGrp="1"/>
          </p:cNvSpPr>
          <p:nvPr>
            <p:ph type="dt" sz="half" idx="10"/>
          </p:nvPr>
        </p:nvSpPr>
        <p:spPr>
          <a:xfrm>
            <a:off x="9274176" y="6362700"/>
            <a:ext cx="2844800" cy="304800"/>
          </a:xfrm>
        </p:spPr>
        <p:txBody>
          <a:bodyPr/>
          <a:lstStyle/>
          <a:p>
            <a:fld id="{4C3E4E52-550E-4B84-9D4F-14979F5A0D6E}"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a:xfrm>
            <a:off x="3492501" y="6366747"/>
            <a:ext cx="5680075" cy="300831"/>
          </a:xfrm>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a:xfrm>
            <a:off x="11268075" y="809701"/>
            <a:ext cx="670560" cy="300831"/>
          </a:xfrm>
        </p:spPr>
        <p:txBody>
          <a:bodyPr/>
          <a:lstStyle/>
          <a:p>
            <a:fld id="{746FD205-8D79-439C-A802-2377436AEC8A}" type="slidenum">
              <a:rPr lang="en-US" smtClean="0">
                <a:solidFill>
                  <a:prstClr val="black"/>
                </a:solidFill>
              </a:rPr>
              <a:pPr/>
              <a:t>‹#›</a:t>
            </a:fld>
            <a:endParaRPr lang="en-US" dirty="0">
              <a:solidFill>
                <a:prstClr val="black"/>
              </a:solidFill>
            </a:endParaRPr>
          </a:p>
        </p:txBody>
      </p:sp>
      <p:cxnSp>
        <p:nvCxnSpPr>
          <p:cNvPr id="11" name="Straight Connector 10"/>
          <p:cNvCxnSpPr/>
          <p:nvPr/>
        </p:nvCxnSpPr>
        <p:spPr>
          <a:xfrm rot="10800000">
            <a:off x="8625129" y="9381"/>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48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1633536"/>
            <a:ext cx="5181600" cy="2286000"/>
          </a:xfrm>
        </p:spPr>
        <p:txBody>
          <a:bodyPr anchor="t"/>
          <a:lstStyle>
            <a:lvl1pPr marL="73085" indent="0" algn="l">
              <a:buNone/>
              <a:defRPr sz="2700">
                <a:solidFill>
                  <a:schemeClr val="tx1">
                    <a:tint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75330464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724400"/>
          </a:xfrm>
        </p:spPr>
        <p:txBody>
          <a:bodyPr/>
          <a:lstStyle>
            <a:lvl1pPr>
              <a:defRPr sz="3500"/>
            </a:lvl1pPr>
            <a:lvl2pPr>
              <a:defRPr sz="3200"/>
            </a:lvl2pPr>
            <a:lvl3pPr>
              <a:defRPr sz="27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524001"/>
            <a:ext cx="5384800" cy="4724400"/>
          </a:xfrm>
        </p:spPr>
        <p:txBody>
          <a:bodyPr/>
          <a:lstStyle>
            <a:lvl1pPr>
              <a:defRPr sz="3500"/>
            </a:lvl1pPr>
            <a:lvl2pPr>
              <a:defRPr sz="3200"/>
            </a:lvl2pPr>
            <a:lvl3pPr>
              <a:defRPr sz="27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BB81A9FF-1E9C-4B66-B4A0-EADB765782FB}" type="datetime1">
              <a:rPr lang="en-US" smtClean="0">
                <a:solidFill>
                  <a:prstClr val="black"/>
                </a:solidFill>
              </a:rPr>
              <a:pPr/>
              <a:t>11/8/2017</a:t>
            </a:fld>
            <a:endParaRPr lang="en-US" dirty="0">
              <a:solidFill>
                <a:prstClr val="black"/>
              </a:solidFill>
            </a:endParaRPr>
          </a:p>
        </p:txBody>
      </p:sp>
      <p:sp>
        <p:nvSpPr>
          <p:cNvPr id="10" name="Slide Number Placeholder 9"/>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1" name="Footer Placeholder 10"/>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454244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01B317-6CCF-44A4-B99C-75730E0DA706}"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13646253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5"/>
            <a:ext cx="1422400" cy="5957668"/>
          </a:xfrm>
        </p:spPr>
        <p:txBody>
          <a:bodyPr vert="vert270" anchor="b"/>
          <a:lstStyle>
            <a:lvl1pPr marL="0" algn="ctr">
              <a:defRPr sz="4400" b="0">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009" y="290735"/>
            <a:ext cx="774699" cy="2909668"/>
          </a:xfrm>
          <a:solidFill>
            <a:schemeClr val="bg1"/>
          </a:solidFill>
          <a:ln w="12700">
            <a:noFill/>
          </a:ln>
        </p:spPr>
        <p:txBody>
          <a:bodyPr vert="vert270" anchor="ctr"/>
          <a:lstStyle>
            <a:lvl1pPr marL="0" indent="0" algn="ctr">
              <a:buNone/>
              <a:defRPr sz="2100" b="0">
                <a:solidFill>
                  <a:schemeClr val="tx1"/>
                </a:solidFill>
              </a:defRPr>
            </a:lvl1pPr>
            <a:lvl2pPr>
              <a:buNone/>
              <a:defRPr sz="2700" b="1"/>
            </a:lvl2pPr>
            <a:lvl3pPr>
              <a:buNone/>
              <a:defRPr sz="2400" b="1"/>
            </a:lvl3pPr>
            <a:lvl4pPr>
              <a:buNone/>
              <a:defRPr sz="2100" b="1"/>
            </a:lvl4pPr>
            <a:lvl5pPr>
              <a:buNone/>
              <a:defRPr sz="21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009" y="3427126"/>
            <a:ext cx="774699" cy="2821276"/>
          </a:xfrm>
          <a:solidFill>
            <a:schemeClr val="bg1"/>
          </a:solidFill>
          <a:ln w="12700">
            <a:noFill/>
          </a:ln>
        </p:spPr>
        <p:txBody>
          <a:bodyPr vert="vert270" anchor="ctr"/>
          <a:lstStyle>
            <a:lvl1pPr marL="0" indent="0" algn="ctr">
              <a:buNone/>
              <a:defRPr sz="2100" b="0">
                <a:solidFill>
                  <a:schemeClr val="tx1"/>
                </a:solidFill>
              </a:defRPr>
            </a:lvl1pPr>
            <a:lvl2pPr>
              <a:buNone/>
              <a:defRPr sz="2700" b="1"/>
            </a:lvl2pPr>
            <a:lvl3pPr>
              <a:buNone/>
              <a:defRPr sz="2400" b="1"/>
            </a:lvl3pPr>
            <a:lvl4pPr>
              <a:buNone/>
              <a:defRPr sz="2100" b="1"/>
            </a:lvl4pPr>
            <a:lvl5pPr>
              <a:buNone/>
              <a:defRPr sz="21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307" y="290735"/>
            <a:ext cx="9144000" cy="2897476"/>
          </a:xfrm>
        </p:spPr>
        <p:txBody>
          <a:bodyPr/>
          <a:lstStyle>
            <a:lvl1pPr algn="l">
              <a:defRPr sz="3200"/>
            </a:lvl1pPr>
            <a:lvl2pPr algn="l">
              <a:defRPr sz="2700"/>
            </a:lvl2pPr>
            <a:lvl3pPr algn="l">
              <a:defRPr sz="2400"/>
            </a:lvl3pPr>
            <a:lvl4pPr algn="l">
              <a:defRPr sz="2100"/>
            </a:lvl4pPr>
            <a:lvl5pPr algn="l">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307" y="3350927"/>
            <a:ext cx="9144000" cy="2897476"/>
          </a:xfrm>
        </p:spPr>
        <p:txBody>
          <a:bodyPr/>
          <a:lstStyle>
            <a:lvl1pPr>
              <a:defRPr sz="3200"/>
            </a:lvl1pPr>
            <a:lvl2pPr>
              <a:defRPr sz="2700"/>
            </a:lvl2pPr>
            <a:lvl3pPr>
              <a:defRPr sz="2400"/>
            </a:lvl3pPr>
            <a:lvl4pPr>
              <a:defRPr sz="2100"/>
            </a:lvl4pPr>
            <a:lvl5pPr>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7D96A02F-3A95-4944-9ABC-E1DA10A11467}" type="datetime1">
              <a:rPr lang="en-US" smtClean="0">
                <a:solidFill>
                  <a:prstClr val="black"/>
                </a:solidFill>
              </a:rPr>
              <a:pPr/>
              <a:t>11/8/2017</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6247069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EB627A8D-4D3E-4B4C-B199-3FF96543B789}" type="datetime1">
              <a:rPr lang="en-US" smtClean="0">
                <a:solidFill>
                  <a:prstClr val="black"/>
                </a:solidFill>
              </a:rPr>
              <a:pPr/>
              <a:t>11/8/2017</a:t>
            </a:fld>
            <a:endParaRPr lang="en-US" dirty="0">
              <a:solidFill>
                <a:prstClr val="black"/>
              </a:solidFill>
            </a:endParaRPr>
          </a:p>
        </p:txBody>
      </p:sp>
      <p:sp>
        <p:nvSpPr>
          <p:cNvPr id="7" name="Slide Number Placeholder 6"/>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8" name="Footer Placeholder 7"/>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5555347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C67121-7AB3-44A9-B455-30D9FB40A79E}" type="datetime1">
              <a:rPr lang="en-US" smtClean="0">
                <a:solidFill>
                  <a:prstClr val="black"/>
                </a:solidFill>
              </a:rPr>
              <a:pPr/>
              <a:t>11/8/2017</a:t>
            </a:fld>
            <a:endParaRPr lang="en-US" dirty="0">
              <a:solidFill>
                <a:prstClr val="black"/>
              </a:solidFill>
            </a:endParaRPr>
          </a:p>
        </p:txBody>
      </p:sp>
      <p:sp>
        <p:nvSpPr>
          <p:cNvPr id="6" name="Slide Number Placeholder 5"/>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2643978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367742"/>
            <a:ext cx="1219200" cy="5883105"/>
          </a:xfrm>
        </p:spPr>
        <p:txBody>
          <a:bodyPr vert="vert270" anchor="b"/>
          <a:lstStyle>
            <a:lvl1pPr marL="0" marR="24382" algn="r">
              <a:spcBef>
                <a:spcPts val="0"/>
              </a:spcBef>
              <a:buNone/>
              <a:defRPr sz="3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475" y="367742"/>
            <a:ext cx="3251200" cy="5883105"/>
          </a:xfrm>
        </p:spPr>
        <p:txBody>
          <a:bodyPr anchor="t"/>
          <a:lstStyle>
            <a:lvl1pPr marL="0" indent="0">
              <a:spcBef>
                <a:spcPts val="0"/>
              </a:spcBef>
              <a:buNone/>
              <a:defRPr sz="1900"/>
            </a:lvl1pPr>
            <a:lvl2pPr>
              <a:buNone/>
              <a:defRPr sz="1600"/>
            </a:lvl2pPr>
            <a:lvl3pPr>
              <a:buNone/>
              <a:defRPr sz="1300"/>
            </a:lvl3pPr>
            <a:lvl4pPr>
              <a:buNone/>
              <a:defRPr sz="1200"/>
            </a:lvl4pPr>
            <a:lvl5pPr>
              <a:buNone/>
              <a:defRPr sz="12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3" y="320040"/>
            <a:ext cx="7034784" cy="5928360"/>
          </a:xfrm>
        </p:spPr>
        <p:txBody>
          <a:bodyPr/>
          <a:lstStyle>
            <a:lvl1pPr>
              <a:spcBef>
                <a:spcPts val="0"/>
              </a:spcBef>
              <a:defRPr sz="4000"/>
            </a:lvl1pPr>
            <a:lvl2pPr>
              <a:defRPr sz="3500"/>
            </a:lvl2pPr>
            <a:lvl3pPr>
              <a:defRPr sz="3200"/>
            </a:lvl3pPr>
            <a:lvl4pPr>
              <a:defRPr sz="2700"/>
            </a:lvl4pPr>
            <a:lvl5pPr>
              <a:defRPr sz="2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0"/>
          </p:nvPr>
        </p:nvSpPr>
        <p:spPr/>
        <p:txBody>
          <a:bodyPr/>
          <a:lstStyle/>
          <a:p>
            <a:fld id="{69E77799-E3A9-4516-B428-D2DCE16620CD}" type="datetime1">
              <a:rPr lang="en-US" smtClean="0">
                <a:solidFill>
                  <a:prstClr val="black"/>
                </a:solidFill>
              </a:rPr>
              <a:pPr/>
              <a:t>11/8/2017</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49669254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150896"/>
            <a:ext cx="1219200" cy="6097504"/>
          </a:xfrm>
        </p:spPr>
        <p:txBody>
          <a:bodyPr vert="vert270" anchor="b"/>
          <a:lstStyle>
            <a:lvl1pPr marL="0" algn="l">
              <a:buNone/>
              <a:defRPr sz="4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5"/>
            <a:ext cx="9777984" cy="5264835"/>
          </a:xfrm>
          <a:solidFill>
            <a:schemeClr val="bg2">
              <a:shade val="50000"/>
            </a:schemeClr>
          </a:solidFill>
        </p:spPr>
        <p:txBody>
          <a:bodyPr/>
          <a:lstStyle>
            <a:lvl1pPr marL="0" indent="0">
              <a:buNone/>
              <a:defRPr sz="43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638800"/>
            <a:ext cx="9777984" cy="609600"/>
          </a:xfrm>
          <a:solidFill>
            <a:schemeClr val="accent1">
              <a:alpha val="15000"/>
            </a:schemeClr>
          </a:solidFill>
          <a:ln>
            <a:solidFill>
              <a:schemeClr val="accent1"/>
            </a:solidFill>
            <a:miter lim="800000"/>
          </a:ln>
        </p:spPr>
        <p:txBody>
          <a:bodyPr/>
          <a:lstStyle>
            <a:lvl1pPr marL="0" indent="0">
              <a:spcBef>
                <a:spcPts val="0"/>
              </a:spcBef>
              <a:buNone/>
              <a:defRPr sz="1900"/>
            </a:lvl1pPr>
            <a:lvl2pPr>
              <a:defRPr sz="1600"/>
            </a:lvl2pPr>
            <a:lvl3pPr>
              <a:defRPr sz="1300"/>
            </a:lvl3pPr>
            <a:lvl4pPr>
              <a:defRPr sz="1200"/>
            </a:lvl4pPr>
            <a:lvl5pPr>
              <a:defRPr sz="12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7306688B-20E5-4279-9389-143F269CFCDC}" type="datetime1">
              <a:rPr lang="en-US" smtClean="0">
                <a:solidFill>
                  <a:prstClr val="black"/>
                </a:solidFill>
              </a:rPr>
              <a:pPr/>
              <a:t>11/8/2017</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40628639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5880103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01B317-6CCF-44A4-B99C-75730E0DA706}"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34589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E02C9D2-ADAF-4717-A9D8-686726E78BB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33610804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35871" y="70"/>
            <a:ext cx="7442204" cy="3377919"/>
          </a:xfrm>
          <a:custGeom>
            <a:avLst/>
            <a:gdLst>
              <a:gd name="connsiteX0" fmla="*/ 0 w 7442204"/>
              <a:gd name="connsiteY0" fmla="*/ 0 h 3377918"/>
              <a:gd name="connsiteX1" fmla="*/ 7442204 w 7442204"/>
              <a:gd name="connsiteY1" fmla="*/ 0 h 3377918"/>
              <a:gd name="connsiteX2" fmla="*/ 3721102 w 7442204"/>
              <a:gd name="connsiteY2" fmla="*/ 3377918 h 3377918"/>
            </a:gdLst>
            <a:ahLst/>
            <a:cxnLst>
              <a:cxn ang="0">
                <a:pos x="connsiteX0" y="connsiteY0"/>
              </a:cxn>
              <a:cxn ang="0">
                <a:pos x="connsiteX1" y="connsiteY1"/>
              </a:cxn>
              <a:cxn ang="0">
                <a:pos x="connsiteX2" y="connsiteY2"/>
              </a:cxn>
            </a:cxnLst>
            <a:rect l="l" t="t" r="r" b="b"/>
            <a:pathLst>
              <a:path w="7442204" h="3377918">
                <a:moveTo>
                  <a:pt x="0" y="0"/>
                </a:moveTo>
                <a:lnTo>
                  <a:pt x="7442204" y="0"/>
                </a:lnTo>
                <a:lnTo>
                  <a:pt x="3721102" y="3377918"/>
                </a:lnTo>
                <a:close/>
              </a:path>
            </a:pathLst>
          </a:custGeom>
        </p:spPr>
        <p:txBody>
          <a:bodyPr wrap="square">
            <a:noAutofit/>
          </a:bodyPr>
          <a:lstStyle/>
          <a:p>
            <a:endParaRPr lang="id-ID"/>
          </a:p>
        </p:txBody>
      </p:sp>
      <p:sp>
        <p:nvSpPr>
          <p:cNvPr id="13" name="Picture Placeholder 12"/>
          <p:cNvSpPr>
            <a:spLocks noGrp="1"/>
          </p:cNvSpPr>
          <p:nvPr>
            <p:ph type="pic" sz="quarter" idx="12"/>
          </p:nvPr>
        </p:nvSpPr>
        <p:spPr>
          <a:xfrm>
            <a:off x="235871" y="3480158"/>
            <a:ext cx="7442204" cy="3377919"/>
          </a:xfrm>
          <a:custGeom>
            <a:avLst/>
            <a:gdLst>
              <a:gd name="connsiteX0" fmla="*/ 3721102 w 7442204"/>
              <a:gd name="connsiteY0" fmla="*/ 0 h 3377918"/>
              <a:gd name="connsiteX1" fmla="*/ 7442204 w 7442204"/>
              <a:gd name="connsiteY1" fmla="*/ 3377918 h 3377918"/>
              <a:gd name="connsiteX2" fmla="*/ 0 w 7442204"/>
              <a:gd name="connsiteY2" fmla="*/ 3377918 h 3377918"/>
            </a:gdLst>
            <a:ahLst/>
            <a:cxnLst>
              <a:cxn ang="0">
                <a:pos x="connsiteX0" y="connsiteY0"/>
              </a:cxn>
              <a:cxn ang="0">
                <a:pos x="connsiteX1" y="connsiteY1"/>
              </a:cxn>
              <a:cxn ang="0">
                <a:pos x="connsiteX2" y="connsiteY2"/>
              </a:cxn>
            </a:cxnLst>
            <a:rect l="l" t="t" r="r" b="b"/>
            <a:pathLst>
              <a:path w="7442204" h="3377918">
                <a:moveTo>
                  <a:pt x="3721102" y="0"/>
                </a:moveTo>
                <a:lnTo>
                  <a:pt x="7442204" y="3377918"/>
                </a:lnTo>
                <a:lnTo>
                  <a:pt x="0" y="3377918"/>
                </a:lnTo>
                <a:close/>
              </a:path>
            </a:pathLst>
          </a:custGeom>
        </p:spPr>
        <p:txBody>
          <a:bodyPr wrap="square">
            <a:noAutofit/>
          </a:bodyPr>
          <a:lstStyle/>
          <a:p>
            <a:endParaRPr lang="id-ID"/>
          </a:p>
        </p:txBody>
      </p:sp>
      <p:sp>
        <p:nvSpPr>
          <p:cNvPr id="8" name="Picture Placeholder 7"/>
          <p:cNvSpPr>
            <a:spLocks noGrp="1"/>
          </p:cNvSpPr>
          <p:nvPr>
            <p:ph type="pic" sz="quarter" idx="10"/>
          </p:nvPr>
        </p:nvSpPr>
        <p:spPr>
          <a:xfrm>
            <a:off x="0" y="2"/>
            <a:ext cx="3817256" cy="6858003"/>
          </a:xfrm>
          <a:custGeom>
            <a:avLst/>
            <a:gdLst>
              <a:gd name="connsiteX0" fmla="*/ 0 w 3817256"/>
              <a:gd name="connsiteY0" fmla="*/ 0 h 6858003"/>
              <a:gd name="connsiteX1" fmla="*/ 3817256 w 3817256"/>
              <a:gd name="connsiteY1" fmla="*/ 3429002 h 6858003"/>
              <a:gd name="connsiteX2" fmla="*/ 0 w 3817256"/>
              <a:gd name="connsiteY2" fmla="*/ 6858003 h 6858003"/>
            </a:gdLst>
            <a:ahLst/>
            <a:cxnLst>
              <a:cxn ang="0">
                <a:pos x="connsiteX0" y="connsiteY0"/>
              </a:cxn>
              <a:cxn ang="0">
                <a:pos x="connsiteX1" y="connsiteY1"/>
              </a:cxn>
              <a:cxn ang="0">
                <a:pos x="connsiteX2" y="connsiteY2"/>
              </a:cxn>
            </a:cxnLst>
            <a:rect l="l" t="t" r="r" b="b"/>
            <a:pathLst>
              <a:path w="3817256" h="6858003">
                <a:moveTo>
                  <a:pt x="0" y="0"/>
                </a:moveTo>
                <a:lnTo>
                  <a:pt x="3817256" y="3429002"/>
                </a:lnTo>
                <a:lnTo>
                  <a:pt x="0" y="6858003"/>
                </a:lnTo>
                <a:close/>
              </a:path>
            </a:pathLst>
          </a:custGeom>
        </p:spPr>
        <p:txBody>
          <a:bodyPr wrap="square">
            <a:noAutofit/>
          </a:bodyPr>
          <a:lstStyle/>
          <a:p>
            <a:endParaRPr lang="id-ID"/>
          </a:p>
        </p:txBody>
      </p:sp>
    </p:spTree>
    <p:extLst>
      <p:ext uri="{BB962C8B-B14F-4D97-AF65-F5344CB8AC3E}">
        <p14:creationId xmlns:p14="http://schemas.microsoft.com/office/powerpoint/2010/main" val="181927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7976" y="5038580"/>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73" tIns="60886" rIns="121773" bIns="60886" anchor="ctr"/>
          <a:lstStyle/>
          <a:p>
            <a:pPr algn="ctr" defTabSz="1217550"/>
            <a:endParaRPr lang="en-US" sz="2400" dirty="0">
              <a:solidFill>
                <a:prstClr val="white"/>
              </a:solidFill>
              <a:latin typeface="Gill Sans MT" panose="020B0502020104020203" pitchFamily="34" charset="0"/>
            </a:endParaRPr>
          </a:p>
        </p:txBody>
      </p:sp>
      <p:sp>
        <p:nvSpPr>
          <p:cNvPr id="8" name="Title 7"/>
          <p:cNvSpPr>
            <a:spLocks noGrp="1"/>
          </p:cNvSpPr>
          <p:nvPr>
            <p:ph type="ctrTitle"/>
          </p:nvPr>
        </p:nvSpPr>
        <p:spPr>
          <a:xfrm>
            <a:off x="720728" y="776373"/>
            <a:ext cx="10750549" cy="1470025"/>
          </a:xfrm>
        </p:spPr>
        <p:txBody>
          <a:bodyPr anchor="b">
            <a:normAutofit/>
          </a:bodyPr>
          <a:lstStyle>
            <a:lvl1pPr algn="r">
              <a:defRPr sz="59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728" y="2250280"/>
            <a:ext cx="10750549" cy="2169320"/>
          </a:xfrm>
        </p:spPr>
        <p:txBody>
          <a:bodyPr>
            <a:normAutofit/>
          </a:bodyPr>
          <a:lstStyle>
            <a:lvl1pPr marL="0" marR="48695" indent="0" algn="r">
              <a:spcBef>
                <a:spcPts val="0"/>
              </a:spcBef>
              <a:buNone/>
              <a:defRPr sz="3200">
                <a:ln>
                  <a:noFill/>
                </a:ln>
                <a:solidFill>
                  <a:schemeClr val="tx2">
                    <a:lumMod val="60000"/>
                    <a:lumOff val="40000"/>
                  </a:schemeClr>
                </a:solidFill>
              </a:defRPr>
            </a:lvl1pPr>
            <a:lvl2pPr marL="608723" indent="0" algn="ctr">
              <a:buNone/>
            </a:lvl2pPr>
            <a:lvl3pPr marL="1217550" indent="0" algn="ctr">
              <a:buNone/>
            </a:lvl3pPr>
            <a:lvl4pPr marL="1826306" indent="0" algn="ctr">
              <a:buNone/>
            </a:lvl4pPr>
            <a:lvl5pPr marL="2435098" indent="0" algn="ctr">
              <a:buNone/>
            </a:lvl5pPr>
            <a:lvl6pPr marL="3043820" indent="0" algn="ctr">
              <a:buNone/>
            </a:lvl6pPr>
            <a:lvl7pPr marL="3652543" indent="0" algn="ctr">
              <a:buNone/>
            </a:lvl7pPr>
            <a:lvl8pPr marL="4261333" indent="0" algn="ctr">
              <a:buNone/>
            </a:lvl8pPr>
            <a:lvl9pPr marL="4870108"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800" y="6012660"/>
            <a:ext cx="7721600" cy="365125"/>
          </a:xfrm>
        </p:spPr>
        <p:txBody>
          <a:bodyPr tIns="0" bIns="0" anchor="t"/>
          <a:lstStyle>
            <a:lvl1pPr algn="r">
              <a:defRPr sz="1300"/>
            </a:lvl1pPr>
          </a:lstStyle>
          <a:p>
            <a:fld id="{71BF1CCF-7666-4D44-83CF-B1D9081B196F}" type="datetime1">
              <a:rPr lang="en-US" smtClean="0">
                <a:solidFill>
                  <a:prstClr val="black"/>
                </a:solidFill>
              </a:rPr>
              <a:pPr/>
              <a:t>11/8/2017</a:t>
            </a:fld>
            <a:endParaRPr lang="en-US" dirty="0">
              <a:solidFill>
                <a:prstClr val="black"/>
              </a:solidFill>
            </a:endParaRPr>
          </a:p>
        </p:txBody>
      </p:sp>
      <p:sp>
        <p:nvSpPr>
          <p:cNvPr id="17" name="Footer Placeholder 16"/>
          <p:cNvSpPr>
            <a:spLocks noGrp="1"/>
          </p:cNvSpPr>
          <p:nvPr>
            <p:ph type="ftr" sz="quarter" idx="11"/>
          </p:nvPr>
        </p:nvSpPr>
        <p:spPr>
          <a:xfrm>
            <a:off x="1828800" y="5650708"/>
            <a:ext cx="7721600" cy="365125"/>
          </a:xfrm>
        </p:spPr>
        <p:txBody>
          <a:bodyPr tIns="0" bIns="0" anchor="b"/>
          <a:lstStyle>
            <a:lvl1pPr algn="r">
              <a:defRPr sz="1500"/>
            </a:lvl1pPr>
          </a:lstStyle>
          <a:p>
            <a:r>
              <a:rPr lang="en-US" dirty="0" smtClean="0">
                <a:solidFill>
                  <a:prstClr val="black"/>
                </a:solidFill>
              </a:rPr>
              <a:t>Your logo here</a:t>
            </a:r>
            <a:endParaRPr lang="en-US" dirty="0">
              <a:solidFill>
                <a:prstClr val="black"/>
              </a:solidFill>
            </a:endParaRPr>
          </a:p>
        </p:txBody>
      </p:sp>
      <p:sp>
        <p:nvSpPr>
          <p:cNvPr id="29" name="Slide Number Placeholder 28"/>
          <p:cNvSpPr>
            <a:spLocks noGrp="1"/>
          </p:cNvSpPr>
          <p:nvPr>
            <p:ph type="sldNum" sz="quarter" idx="12"/>
          </p:nvPr>
        </p:nvSpPr>
        <p:spPr>
          <a:xfrm>
            <a:off x="11189663" y="5752312"/>
            <a:ext cx="670560" cy="365125"/>
          </a:xfrm>
        </p:spPr>
        <p:txBody>
          <a:bodyPr anchor="ctr"/>
          <a:lstStyle>
            <a:lvl1pPr algn="ctr">
              <a:defRPr sz="1700">
                <a:solidFill>
                  <a:srgbClr val="FFFFFF"/>
                </a:solidFill>
              </a:defRPr>
            </a:lvl1p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958554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E02C9D2-ADAF-4717-A9D8-686726E78BB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16287466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972800" cy="4648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075BA6BE-7F97-411F-9CC5-5AB35133F2B3}" type="datetime1">
              <a:rPr lang="en-US" smtClean="0">
                <a:solidFill>
                  <a:prstClr val="black"/>
                </a:solidFill>
              </a:rPr>
              <a:pPr/>
              <a:t>11/8/2017</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5375552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9381" y="703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73" tIns="60886" rIns="121773" bIns="60886" anchor="ctr"/>
          <a:lstStyle/>
          <a:p>
            <a:pPr algn="ctr" defTabSz="1217550"/>
            <a:endParaRPr lang="en-US" sz="2400" dirty="0">
              <a:solidFill>
                <a:prstClr val="white"/>
              </a:solidFill>
              <a:latin typeface="Gill Sans MT" panose="020B0502020104020203" pitchFamily="34" charset="0"/>
            </a:endParaRPr>
          </a:p>
        </p:txBody>
      </p:sp>
      <p:sp>
        <p:nvSpPr>
          <p:cNvPr id="8" name="Isosceles Triangle 7"/>
          <p:cNvSpPr/>
          <p:nvPr/>
        </p:nvSpPr>
        <p:spPr>
          <a:xfrm rot="5400000" flipV="1">
            <a:off x="10387976"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73" tIns="60886" rIns="121773" bIns="60886" anchor="ctr"/>
          <a:lstStyle/>
          <a:p>
            <a:pPr algn="ctr" defTabSz="1217550"/>
            <a:endParaRPr lang="en-US" sz="2400" dirty="0">
              <a:solidFill>
                <a:prstClr val="white"/>
              </a:solidFill>
              <a:latin typeface="Gill Sans MT" panose="020B0502020104020203" pitchFamily="34" charset="0"/>
            </a:endParaRPr>
          </a:p>
        </p:txBody>
      </p:sp>
      <p:sp>
        <p:nvSpPr>
          <p:cNvPr id="4" name="Date Placeholder 3"/>
          <p:cNvSpPr>
            <a:spLocks noGrp="1"/>
          </p:cNvSpPr>
          <p:nvPr>
            <p:ph type="dt" sz="half" idx="10"/>
          </p:nvPr>
        </p:nvSpPr>
        <p:spPr>
          <a:xfrm>
            <a:off x="9274176" y="6362700"/>
            <a:ext cx="2844800" cy="304800"/>
          </a:xfrm>
        </p:spPr>
        <p:txBody>
          <a:bodyPr/>
          <a:lstStyle/>
          <a:p>
            <a:fld id="{4C3E4E52-550E-4B84-9D4F-14979F5A0D6E}"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a:xfrm>
            <a:off x="3492501" y="6366754"/>
            <a:ext cx="5680075" cy="300831"/>
          </a:xfrm>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a:xfrm>
            <a:off x="11268075" y="809707"/>
            <a:ext cx="670560" cy="300831"/>
          </a:xfrm>
        </p:spPr>
        <p:txBody>
          <a:bodyPr/>
          <a:lstStyle/>
          <a:p>
            <a:fld id="{746FD205-8D79-439C-A802-2377436AEC8A}" type="slidenum">
              <a:rPr lang="en-US" smtClean="0">
                <a:solidFill>
                  <a:prstClr val="black"/>
                </a:solidFill>
              </a:rPr>
              <a:pPr/>
              <a:t>‹#›</a:t>
            </a:fld>
            <a:endParaRPr lang="en-US" dirty="0">
              <a:solidFill>
                <a:prstClr val="black"/>
              </a:solidFill>
            </a:endParaRPr>
          </a:p>
        </p:txBody>
      </p:sp>
      <p:cxnSp>
        <p:nvCxnSpPr>
          <p:cNvPr id="11" name="Straight Connector 10"/>
          <p:cNvCxnSpPr/>
          <p:nvPr/>
        </p:nvCxnSpPr>
        <p:spPr>
          <a:xfrm rot="10800000">
            <a:off x="8625135" y="9381"/>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48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1633536"/>
            <a:ext cx="5181600" cy="2286000"/>
          </a:xfrm>
        </p:spPr>
        <p:txBody>
          <a:bodyPr anchor="t"/>
          <a:lstStyle>
            <a:lvl1pPr marL="73078" indent="0" algn="l">
              <a:buNone/>
              <a:defRPr sz="2700">
                <a:solidFill>
                  <a:schemeClr val="tx1">
                    <a:tint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4073162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724400"/>
          </a:xfrm>
        </p:spPr>
        <p:txBody>
          <a:bodyPr/>
          <a:lstStyle>
            <a:lvl1pPr>
              <a:defRPr sz="3500"/>
            </a:lvl1pPr>
            <a:lvl2pPr>
              <a:defRPr sz="3200"/>
            </a:lvl2pPr>
            <a:lvl3pPr>
              <a:defRPr sz="27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524001"/>
            <a:ext cx="5384800" cy="4724400"/>
          </a:xfrm>
        </p:spPr>
        <p:txBody>
          <a:bodyPr/>
          <a:lstStyle>
            <a:lvl1pPr>
              <a:defRPr sz="3500"/>
            </a:lvl1pPr>
            <a:lvl2pPr>
              <a:defRPr sz="3200"/>
            </a:lvl2pPr>
            <a:lvl3pPr>
              <a:defRPr sz="27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BB81A9FF-1E9C-4B66-B4A0-EADB765782FB}" type="datetime1">
              <a:rPr lang="en-US" smtClean="0">
                <a:solidFill>
                  <a:prstClr val="black"/>
                </a:solidFill>
              </a:rPr>
              <a:pPr/>
              <a:t>11/8/2017</a:t>
            </a:fld>
            <a:endParaRPr lang="en-US" dirty="0">
              <a:solidFill>
                <a:prstClr val="black"/>
              </a:solidFill>
            </a:endParaRPr>
          </a:p>
        </p:txBody>
      </p:sp>
      <p:sp>
        <p:nvSpPr>
          <p:cNvPr id="10" name="Slide Number Placeholder 9"/>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1" name="Footer Placeholder 10"/>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1736606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5"/>
            <a:ext cx="1422400" cy="5957668"/>
          </a:xfrm>
        </p:spPr>
        <p:txBody>
          <a:bodyPr vert="vert270" anchor="b"/>
          <a:lstStyle>
            <a:lvl1pPr marL="0" algn="ctr">
              <a:defRPr sz="4400" b="0">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009" y="290735"/>
            <a:ext cx="774699" cy="2909668"/>
          </a:xfrm>
          <a:solidFill>
            <a:schemeClr val="bg1"/>
          </a:solidFill>
          <a:ln w="12700">
            <a:noFill/>
          </a:ln>
        </p:spPr>
        <p:txBody>
          <a:bodyPr vert="vert270" anchor="ctr"/>
          <a:lstStyle>
            <a:lvl1pPr marL="0" indent="0" algn="ctr">
              <a:buNone/>
              <a:defRPr sz="2100" b="0">
                <a:solidFill>
                  <a:schemeClr val="tx1"/>
                </a:solidFill>
              </a:defRPr>
            </a:lvl1pPr>
            <a:lvl2pPr>
              <a:buNone/>
              <a:defRPr sz="2700" b="1"/>
            </a:lvl2pPr>
            <a:lvl3pPr>
              <a:buNone/>
              <a:defRPr sz="2400" b="1"/>
            </a:lvl3pPr>
            <a:lvl4pPr>
              <a:buNone/>
              <a:defRPr sz="2100" b="1"/>
            </a:lvl4pPr>
            <a:lvl5pPr>
              <a:buNone/>
              <a:defRPr sz="21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009" y="3427126"/>
            <a:ext cx="774699" cy="2821276"/>
          </a:xfrm>
          <a:solidFill>
            <a:schemeClr val="bg1"/>
          </a:solidFill>
          <a:ln w="12700">
            <a:noFill/>
          </a:ln>
        </p:spPr>
        <p:txBody>
          <a:bodyPr vert="vert270" anchor="ctr"/>
          <a:lstStyle>
            <a:lvl1pPr marL="0" indent="0" algn="ctr">
              <a:buNone/>
              <a:defRPr sz="2100" b="0">
                <a:solidFill>
                  <a:schemeClr val="tx1"/>
                </a:solidFill>
              </a:defRPr>
            </a:lvl1pPr>
            <a:lvl2pPr>
              <a:buNone/>
              <a:defRPr sz="2700" b="1"/>
            </a:lvl2pPr>
            <a:lvl3pPr>
              <a:buNone/>
              <a:defRPr sz="2400" b="1"/>
            </a:lvl3pPr>
            <a:lvl4pPr>
              <a:buNone/>
              <a:defRPr sz="2100" b="1"/>
            </a:lvl4pPr>
            <a:lvl5pPr>
              <a:buNone/>
              <a:defRPr sz="21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307" y="290735"/>
            <a:ext cx="9144000" cy="2897476"/>
          </a:xfrm>
        </p:spPr>
        <p:txBody>
          <a:bodyPr/>
          <a:lstStyle>
            <a:lvl1pPr algn="l">
              <a:defRPr sz="3200"/>
            </a:lvl1pPr>
            <a:lvl2pPr algn="l">
              <a:defRPr sz="2700"/>
            </a:lvl2pPr>
            <a:lvl3pPr algn="l">
              <a:defRPr sz="2400"/>
            </a:lvl3pPr>
            <a:lvl4pPr algn="l">
              <a:defRPr sz="2100"/>
            </a:lvl4pPr>
            <a:lvl5pPr algn="l">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307" y="3350927"/>
            <a:ext cx="9144000" cy="2897476"/>
          </a:xfrm>
        </p:spPr>
        <p:txBody>
          <a:bodyPr/>
          <a:lstStyle>
            <a:lvl1pPr>
              <a:defRPr sz="3200"/>
            </a:lvl1pPr>
            <a:lvl2pPr>
              <a:defRPr sz="2700"/>
            </a:lvl2pPr>
            <a:lvl3pPr>
              <a:defRPr sz="2400"/>
            </a:lvl3pPr>
            <a:lvl4pPr>
              <a:defRPr sz="2100"/>
            </a:lvl4pPr>
            <a:lvl5pPr>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7D96A02F-3A95-4944-9ABC-E1DA10A11467}" type="datetime1">
              <a:rPr lang="en-US" smtClean="0">
                <a:solidFill>
                  <a:prstClr val="black"/>
                </a:solidFill>
              </a:rPr>
              <a:pPr/>
              <a:t>11/8/2017</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2264989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EB627A8D-4D3E-4B4C-B199-3FF96543B789}" type="datetime1">
              <a:rPr lang="en-US" smtClean="0">
                <a:solidFill>
                  <a:prstClr val="black"/>
                </a:solidFill>
              </a:rPr>
              <a:pPr/>
              <a:t>11/8/2017</a:t>
            </a:fld>
            <a:endParaRPr lang="en-US" dirty="0">
              <a:solidFill>
                <a:prstClr val="black"/>
              </a:solidFill>
            </a:endParaRPr>
          </a:p>
        </p:txBody>
      </p:sp>
      <p:sp>
        <p:nvSpPr>
          <p:cNvPr id="7" name="Slide Number Placeholder 6"/>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8" name="Footer Placeholder 7"/>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7233030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C67121-7AB3-44A9-B455-30D9FB40A79E}" type="datetime1">
              <a:rPr lang="en-US" smtClean="0">
                <a:solidFill>
                  <a:prstClr val="black"/>
                </a:solidFill>
              </a:rPr>
              <a:pPr/>
              <a:t>11/8/2017</a:t>
            </a:fld>
            <a:endParaRPr lang="en-US" dirty="0">
              <a:solidFill>
                <a:prstClr val="black"/>
              </a:solidFill>
            </a:endParaRPr>
          </a:p>
        </p:txBody>
      </p:sp>
      <p:sp>
        <p:nvSpPr>
          <p:cNvPr id="6" name="Slide Number Placeholder 5"/>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35177921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367749"/>
            <a:ext cx="1219200" cy="5883105"/>
          </a:xfrm>
        </p:spPr>
        <p:txBody>
          <a:bodyPr vert="vert270" anchor="b"/>
          <a:lstStyle>
            <a:lvl1pPr marL="0" marR="24382" algn="r">
              <a:spcBef>
                <a:spcPts val="0"/>
              </a:spcBef>
              <a:buNone/>
              <a:defRPr sz="3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475" y="367749"/>
            <a:ext cx="3251200" cy="5883105"/>
          </a:xfrm>
        </p:spPr>
        <p:txBody>
          <a:bodyPr anchor="t"/>
          <a:lstStyle>
            <a:lvl1pPr marL="0" indent="0">
              <a:spcBef>
                <a:spcPts val="0"/>
              </a:spcBef>
              <a:buNone/>
              <a:defRPr sz="1900"/>
            </a:lvl1pPr>
            <a:lvl2pPr>
              <a:buNone/>
              <a:defRPr sz="1600"/>
            </a:lvl2pPr>
            <a:lvl3pPr>
              <a:buNone/>
              <a:defRPr sz="1300"/>
            </a:lvl3pPr>
            <a:lvl4pPr>
              <a:buNone/>
              <a:defRPr sz="1200"/>
            </a:lvl4pPr>
            <a:lvl5pPr>
              <a:buNone/>
              <a:defRPr sz="12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3" y="320040"/>
            <a:ext cx="7034784" cy="5928360"/>
          </a:xfrm>
        </p:spPr>
        <p:txBody>
          <a:bodyPr/>
          <a:lstStyle>
            <a:lvl1pPr>
              <a:spcBef>
                <a:spcPts val="0"/>
              </a:spcBef>
              <a:defRPr sz="4000"/>
            </a:lvl1pPr>
            <a:lvl2pPr>
              <a:defRPr sz="3500"/>
            </a:lvl2pPr>
            <a:lvl3pPr>
              <a:defRPr sz="3200"/>
            </a:lvl3pPr>
            <a:lvl4pPr>
              <a:defRPr sz="2700"/>
            </a:lvl4pPr>
            <a:lvl5pPr>
              <a:defRPr sz="2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0"/>
          </p:nvPr>
        </p:nvSpPr>
        <p:spPr/>
        <p:txBody>
          <a:bodyPr/>
          <a:lstStyle/>
          <a:p>
            <a:fld id="{69E77799-E3A9-4516-B428-D2DCE16620CD}" type="datetime1">
              <a:rPr lang="en-US" smtClean="0">
                <a:solidFill>
                  <a:prstClr val="black"/>
                </a:solidFill>
              </a:rPr>
              <a:pPr/>
              <a:t>11/8/2017</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081597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150896"/>
            <a:ext cx="1219200" cy="6097504"/>
          </a:xfrm>
        </p:spPr>
        <p:txBody>
          <a:bodyPr vert="vert270" anchor="b"/>
          <a:lstStyle>
            <a:lvl1pPr marL="0" algn="l">
              <a:buNone/>
              <a:defRPr sz="4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5"/>
            <a:ext cx="9777984" cy="5264835"/>
          </a:xfrm>
          <a:solidFill>
            <a:schemeClr val="bg2">
              <a:shade val="50000"/>
            </a:schemeClr>
          </a:solidFill>
        </p:spPr>
        <p:txBody>
          <a:bodyPr/>
          <a:lstStyle>
            <a:lvl1pPr marL="0" indent="0">
              <a:buNone/>
              <a:defRPr sz="43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638800"/>
            <a:ext cx="9777984" cy="609600"/>
          </a:xfrm>
          <a:solidFill>
            <a:schemeClr val="accent1">
              <a:alpha val="15000"/>
            </a:schemeClr>
          </a:solidFill>
          <a:ln>
            <a:solidFill>
              <a:schemeClr val="accent1"/>
            </a:solidFill>
            <a:miter lim="800000"/>
          </a:ln>
        </p:spPr>
        <p:txBody>
          <a:bodyPr/>
          <a:lstStyle>
            <a:lvl1pPr marL="0" indent="0">
              <a:spcBef>
                <a:spcPts val="0"/>
              </a:spcBef>
              <a:buNone/>
              <a:defRPr sz="1900"/>
            </a:lvl1pPr>
            <a:lvl2pPr>
              <a:defRPr sz="1600"/>
            </a:lvl2pPr>
            <a:lvl3pPr>
              <a:defRPr sz="1300"/>
            </a:lvl3pPr>
            <a:lvl4pPr>
              <a:defRPr sz="1200"/>
            </a:lvl4pPr>
            <a:lvl5pPr>
              <a:defRPr sz="12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7306688B-20E5-4279-9389-143F269CFCDC}" type="datetime1">
              <a:rPr lang="en-US" smtClean="0">
                <a:solidFill>
                  <a:prstClr val="black"/>
                </a:solidFill>
              </a:rPr>
              <a:pPr/>
              <a:t>11/8/2017</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07627803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1255579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01B317-6CCF-44A4-B99C-75730E0DA706}"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18700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35871" y="95"/>
            <a:ext cx="7442204" cy="3377919"/>
          </a:xfrm>
          <a:custGeom>
            <a:avLst/>
            <a:gdLst>
              <a:gd name="connsiteX0" fmla="*/ 0 w 7442204"/>
              <a:gd name="connsiteY0" fmla="*/ 0 h 3377918"/>
              <a:gd name="connsiteX1" fmla="*/ 7442204 w 7442204"/>
              <a:gd name="connsiteY1" fmla="*/ 0 h 3377918"/>
              <a:gd name="connsiteX2" fmla="*/ 3721102 w 7442204"/>
              <a:gd name="connsiteY2" fmla="*/ 3377918 h 3377918"/>
            </a:gdLst>
            <a:ahLst/>
            <a:cxnLst>
              <a:cxn ang="0">
                <a:pos x="connsiteX0" y="connsiteY0"/>
              </a:cxn>
              <a:cxn ang="0">
                <a:pos x="connsiteX1" y="connsiteY1"/>
              </a:cxn>
              <a:cxn ang="0">
                <a:pos x="connsiteX2" y="connsiteY2"/>
              </a:cxn>
            </a:cxnLst>
            <a:rect l="l" t="t" r="r" b="b"/>
            <a:pathLst>
              <a:path w="7442204" h="3377918">
                <a:moveTo>
                  <a:pt x="0" y="0"/>
                </a:moveTo>
                <a:lnTo>
                  <a:pt x="7442204" y="0"/>
                </a:lnTo>
                <a:lnTo>
                  <a:pt x="3721102" y="3377918"/>
                </a:lnTo>
                <a:close/>
              </a:path>
            </a:pathLst>
          </a:custGeom>
        </p:spPr>
        <p:txBody>
          <a:bodyPr wrap="square">
            <a:noAutofit/>
          </a:bodyPr>
          <a:lstStyle/>
          <a:p>
            <a:endParaRPr lang="id-ID"/>
          </a:p>
        </p:txBody>
      </p:sp>
      <p:sp>
        <p:nvSpPr>
          <p:cNvPr id="13" name="Picture Placeholder 12"/>
          <p:cNvSpPr>
            <a:spLocks noGrp="1"/>
          </p:cNvSpPr>
          <p:nvPr>
            <p:ph type="pic" sz="quarter" idx="12"/>
          </p:nvPr>
        </p:nvSpPr>
        <p:spPr>
          <a:xfrm>
            <a:off x="235871" y="3480183"/>
            <a:ext cx="7442204" cy="3377919"/>
          </a:xfrm>
          <a:custGeom>
            <a:avLst/>
            <a:gdLst>
              <a:gd name="connsiteX0" fmla="*/ 3721102 w 7442204"/>
              <a:gd name="connsiteY0" fmla="*/ 0 h 3377918"/>
              <a:gd name="connsiteX1" fmla="*/ 7442204 w 7442204"/>
              <a:gd name="connsiteY1" fmla="*/ 3377918 h 3377918"/>
              <a:gd name="connsiteX2" fmla="*/ 0 w 7442204"/>
              <a:gd name="connsiteY2" fmla="*/ 3377918 h 3377918"/>
            </a:gdLst>
            <a:ahLst/>
            <a:cxnLst>
              <a:cxn ang="0">
                <a:pos x="connsiteX0" y="connsiteY0"/>
              </a:cxn>
              <a:cxn ang="0">
                <a:pos x="connsiteX1" y="connsiteY1"/>
              </a:cxn>
              <a:cxn ang="0">
                <a:pos x="connsiteX2" y="connsiteY2"/>
              </a:cxn>
            </a:cxnLst>
            <a:rect l="l" t="t" r="r" b="b"/>
            <a:pathLst>
              <a:path w="7442204" h="3377918">
                <a:moveTo>
                  <a:pt x="3721102" y="0"/>
                </a:moveTo>
                <a:lnTo>
                  <a:pt x="7442204" y="3377918"/>
                </a:lnTo>
                <a:lnTo>
                  <a:pt x="0" y="3377918"/>
                </a:lnTo>
                <a:close/>
              </a:path>
            </a:pathLst>
          </a:custGeom>
        </p:spPr>
        <p:txBody>
          <a:bodyPr wrap="square">
            <a:noAutofit/>
          </a:bodyPr>
          <a:lstStyle/>
          <a:p>
            <a:endParaRPr lang="id-ID"/>
          </a:p>
        </p:txBody>
      </p:sp>
      <p:sp>
        <p:nvSpPr>
          <p:cNvPr id="8" name="Picture Placeholder 7"/>
          <p:cNvSpPr>
            <a:spLocks noGrp="1"/>
          </p:cNvSpPr>
          <p:nvPr>
            <p:ph type="pic" sz="quarter" idx="10"/>
          </p:nvPr>
        </p:nvSpPr>
        <p:spPr>
          <a:xfrm>
            <a:off x="0" y="2"/>
            <a:ext cx="3817256" cy="6858003"/>
          </a:xfrm>
          <a:custGeom>
            <a:avLst/>
            <a:gdLst>
              <a:gd name="connsiteX0" fmla="*/ 0 w 3817256"/>
              <a:gd name="connsiteY0" fmla="*/ 0 h 6858003"/>
              <a:gd name="connsiteX1" fmla="*/ 3817256 w 3817256"/>
              <a:gd name="connsiteY1" fmla="*/ 3429002 h 6858003"/>
              <a:gd name="connsiteX2" fmla="*/ 0 w 3817256"/>
              <a:gd name="connsiteY2" fmla="*/ 6858003 h 6858003"/>
            </a:gdLst>
            <a:ahLst/>
            <a:cxnLst>
              <a:cxn ang="0">
                <a:pos x="connsiteX0" y="connsiteY0"/>
              </a:cxn>
              <a:cxn ang="0">
                <a:pos x="connsiteX1" y="connsiteY1"/>
              </a:cxn>
              <a:cxn ang="0">
                <a:pos x="connsiteX2" y="connsiteY2"/>
              </a:cxn>
            </a:cxnLst>
            <a:rect l="l" t="t" r="r" b="b"/>
            <a:pathLst>
              <a:path w="3817256" h="6858003">
                <a:moveTo>
                  <a:pt x="0" y="0"/>
                </a:moveTo>
                <a:lnTo>
                  <a:pt x="3817256" y="3429002"/>
                </a:lnTo>
                <a:lnTo>
                  <a:pt x="0" y="6858003"/>
                </a:lnTo>
                <a:close/>
              </a:path>
            </a:pathLst>
          </a:custGeom>
        </p:spPr>
        <p:txBody>
          <a:bodyPr wrap="square">
            <a:noAutofit/>
          </a:bodyPr>
          <a:lstStyle/>
          <a:p>
            <a:endParaRPr lang="id-ID"/>
          </a:p>
        </p:txBody>
      </p:sp>
    </p:spTree>
    <p:extLst>
      <p:ext uri="{BB962C8B-B14F-4D97-AF65-F5344CB8AC3E}">
        <p14:creationId xmlns:p14="http://schemas.microsoft.com/office/powerpoint/2010/main" val="395556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E02C9D2-ADAF-4717-A9D8-686726E78BB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160046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35871" y="75"/>
            <a:ext cx="7442204" cy="3377919"/>
          </a:xfrm>
          <a:custGeom>
            <a:avLst/>
            <a:gdLst>
              <a:gd name="connsiteX0" fmla="*/ 0 w 7442204"/>
              <a:gd name="connsiteY0" fmla="*/ 0 h 3377918"/>
              <a:gd name="connsiteX1" fmla="*/ 7442204 w 7442204"/>
              <a:gd name="connsiteY1" fmla="*/ 0 h 3377918"/>
              <a:gd name="connsiteX2" fmla="*/ 3721102 w 7442204"/>
              <a:gd name="connsiteY2" fmla="*/ 3377918 h 3377918"/>
            </a:gdLst>
            <a:ahLst/>
            <a:cxnLst>
              <a:cxn ang="0">
                <a:pos x="connsiteX0" y="connsiteY0"/>
              </a:cxn>
              <a:cxn ang="0">
                <a:pos x="connsiteX1" y="connsiteY1"/>
              </a:cxn>
              <a:cxn ang="0">
                <a:pos x="connsiteX2" y="connsiteY2"/>
              </a:cxn>
            </a:cxnLst>
            <a:rect l="l" t="t" r="r" b="b"/>
            <a:pathLst>
              <a:path w="7442204" h="3377918">
                <a:moveTo>
                  <a:pt x="0" y="0"/>
                </a:moveTo>
                <a:lnTo>
                  <a:pt x="7442204" y="0"/>
                </a:lnTo>
                <a:lnTo>
                  <a:pt x="3721102" y="3377918"/>
                </a:lnTo>
                <a:close/>
              </a:path>
            </a:pathLst>
          </a:custGeom>
        </p:spPr>
        <p:txBody>
          <a:bodyPr wrap="square">
            <a:noAutofit/>
          </a:bodyPr>
          <a:lstStyle/>
          <a:p>
            <a:endParaRPr lang="id-ID"/>
          </a:p>
        </p:txBody>
      </p:sp>
      <p:sp>
        <p:nvSpPr>
          <p:cNvPr id="13" name="Picture Placeholder 12"/>
          <p:cNvSpPr>
            <a:spLocks noGrp="1"/>
          </p:cNvSpPr>
          <p:nvPr>
            <p:ph type="pic" sz="quarter" idx="12"/>
          </p:nvPr>
        </p:nvSpPr>
        <p:spPr>
          <a:xfrm>
            <a:off x="235871" y="3480165"/>
            <a:ext cx="7442204" cy="3377919"/>
          </a:xfrm>
          <a:custGeom>
            <a:avLst/>
            <a:gdLst>
              <a:gd name="connsiteX0" fmla="*/ 3721102 w 7442204"/>
              <a:gd name="connsiteY0" fmla="*/ 0 h 3377918"/>
              <a:gd name="connsiteX1" fmla="*/ 7442204 w 7442204"/>
              <a:gd name="connsiteY1" fmla="*/ 3377918 h 3377918"/>
              <a:gd name="connsiteX2" fmla="*/ 0 w 7442204"/>
              <a:gd name="connsiteY2" fmla="*/ 3377918 h 3377918"/>
            </a:gdLst>
            <a:ahLst/>
            <a:cxnLst>
              <a:cxn ang="0">
                <a:pos x="connsiteX0" y="connsiteY0"/>
              </a:cxn>
              <a:cxn ang="0">
                <a:pos x="connsiteX1" y="connsiteY1"/>
              </a:cxn>
              <a:cxn ang="0">
                <a:pos x="connsiteX2" y="connsiteY2"/>
              </a:cxn>
            </a:cxnLst>
            <a:rect l="l" t="t" r="r" b="b"/>
            <a:pathLst>
              <a:path w="7442204" h="3377918">
                <a:moveTo>
                  <a:pt x="3721102" y="0"/>
                </a:moveTo>
                <a:lnTo>
                  <a:pt x="7442204" y="3377918"/>
                </a:lnTo>
                <a:lnTo>
                  <a:pt x="0" y="3377918"/>
                </a:lnTo>
                <a:close/>
              </a:path>
            </a:pathLst>
          </a:custGeom>
        </p:spPr>
        <p:txBody>
          <a:bodyPr wrap="square">
            <a:noAutofit/>
          </a:bodyPr>
          <a:lstStyle/>
          <a:p>
            <a:endParaRPr lang="id-ID"/>
          </a:p>
        </p:txBody>
      </p:sp>
      <p:sp>
        <p:nvSpPr>
          <p:cNvPr id="8" name="Picture Placeholder 7"/>
          <p:cNvSpPr>
            <a:spLocks noGrp="1"/>
          </p:cNvSpPr>
          <p:nvPr>
            <p:ph type="pic" sz="quarter" idx="10"/>
          </p:nvPr>
        </p:nvSpPr>
        <p:spPr>
          <a:xfrm>
            <a:off x="0" y="2"/>
            <a:ext cx="3817256" cy="6858003"/>
          </a:xfrm>
          <a:custGeom>
            <a:avLst/>
            <a:gdLst>
              <a:gd name="connsiteX0" fmla="*/ 0 w 3817256"/>
              <a:gd name="connsiteY0" fmla="*/ 0 h 6858003"/>
              <a:gd name="connsiteX1" fmla="*/ 3817256 w 3817256"/>
              <a:gd name="connsiteY1" fmla="*/ 3429002 h 6858003"/>
              <a:gd name="connsiteX2" fmla="*/ 0 w 3817256"/>
              <a:gd name="connsiteY2" fmla="*/ 6858003 h 6858003"/>
            </a:gdLst>
            <a:ahLst/>
            <a:cxnLst>
              <a:cxn ang="0">
                <a:pos x="connsiteX0" y="connsiteY0"/>
              </a:cxn>
              <a:cxn ang="0">
                <a:pos x="connsiteX1" y="connsiteY1"/>
              </a:cxn>
              <a:cxn ang="0">
                <a:pos x="connsiteX2" y="connsiteY2"/>
              </a:cxn>
            </a:cxnLst>
            <a:rect l="l" t="t" r="r" b="b"/>
            <a:pathLst>
              <a:path w="3817256" h="6858003">
                <a:moveTo>
                  <a:pt x="0" y="0"/>
                </a:moveTo>
                <a:lnTo>
                  <a:pt x="3817256" y="3429002"/>
                </a:lnTo>
                <a:lnTo>
                  <a:pt x="0" y="6858003"/>
                </a:lnTo>
                <a:close/>
              </a:path>
            </a:pathLst>
          </a:custGeom>
        </p:spPr>
        <p:txBody>
          <a:bodyPr wrap="square">
            <a:noAutofit/>
          </a:bodyPr>
          <a:lstStyle/>
          <a:p>
            <a:endParaRPr lang="id-ID"/>
          </a:p>
        </p:txBody>
      </p:sp>
    </p:spTree>
    <p:extLst>
      <p:ext uri="{BB962C8B-B14F-4D97-AF65-F5344CB8AC3E}">
        <p14:creationId xmlns:p14="http://schemas.microsoft.com/office/powerpoint/2010/main" val="148248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87590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347798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25583126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42837" y="0"/>
            <a:ext cx="6949163"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107211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4849771"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344534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Master-Placeholder">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4064000" y="0"/>
            <a:ext cx="4064000" cy="3429000"/>
          </a:xfrm>
          <a:solidFill>
            <a:schemeClr val="bg1">
              <a:lumMod val="95000"/>
            </a:schemeClr>
          </a:solidFill>
        </p:spPr>
        <p:txBody>
          <a:bodyPr>
            <a:normAutofit/>
          </a:bodyPr>
          <a:lstStyle>
            <a:lvl1pPr>
              <a:defRPr sz="1600"/>
            </a:lvl1pPr>
          </a:lstStyle>
          <a:p>
            <a:endParaRPr lang="en-US" dirty="0"/>
          </a:p>
        </p:txBody>
      </p:sp>
      <p:sp>
        <p:nvSpPr>
          <p:cNvPr id="10" name="Picture Placeholder 4"/>
          <p:cNvSpPr>
            <a:spLocks noGrp="1"/>
          </p:cNvSpPr>
          <p:nvPr>
            <p:ph type="pic" sz="quarter" idx="11"/>
          </p:nvPr>
        </p:nvSpPr>
        <p:spPr>
          <a:xfrm>
            <a:off x="0" y="3429000"/>
            <a:ext cx="4064000" cy="3429000"/>
          </a:xfrm>
          <a:solidFill>
            <a:schemeClr val="bg1">
              <a:lumMod val="95000"/>
            </a:schemeClr>
          </a:solidFill>
        </p:spPr>
        <p:txBody>
          <a:bodyPr>
            <a:normAutofit/>
          </a:bodyPr>
          <a:lstStyle>
            <a:lvl1pPr>
              <a:defRPr sz="1600"/>
            </a:lvl1pPr>
          </a:lstStyle>
          <a:p>
            <a:endParaRPr lang="en-US" dirty="0"/>
          </a:p>
        </p:txBody>
      </p:sp>
      <p:sp>
        <p:nvSpPr>
          <p:cNvPr id="11" name="Picture Placeholder 4"/>
          <p:cNvSpPr>
            <a:spLocks noGrp="1"/>
          </p:cNvSpPr>
          <p:nvPr>
            <p:ph type="pic" sz="quarter" idx="12"/>
          </p:nvPr>
        </p:nvSpPr>
        <p:spPr>
          <a:xfrm>
            <a:off x="8128000" y="3429000"/>
            <a:ext cx="4064000" cy="3429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9282919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5_Master-Placeholder">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52" y="69"/>
            <a:ext cx="12191999" cy="3345873"/>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745320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8_Master-Placeholder">
    <p:spTree>
      <p:nvGrpSpPr>
        <p:cNvPr id="1" name=""/>
        <p:cNvGrpSpPr/>
        <p:nvPr/>
      </p:nvGrpSpPr>
      <p:grpSpPr>
        <a:xfrm>
          <a:off x="0" y="0"/>
          <a:ext cx="0" cy="0"/>
          <a:chOff x="0" y="0"/>
          <a:chExt cx="0" cy="0"/>
        </a:xfrm>
      </p:grpSpPr>
      <p:sp>
        <p:nvSpPr>
          <p:cNvPr id="23" name="Picture Placeholder 4"/>
          <p:cNvSpPr>
            <a:spLocks noGrp="1"/>
          </p:cNvSpPr>
          <p:nvPr>
            <p:ph type="pic" sz="quarter" idx="10"/>
          </p:nvPr>
        </p:nvSpPr>
        <p:spPr>
          <a:xfrm>
            <a:off x="70" y="69"/>
            <a:ext cx="2303791" cy="2278975"/>
          </a:xfrm>
          <a:solidFill>
            <a:schemeClr val="bg1">
              <a:lumMod val="95000"/>
            </a:schemeClr>
          </a:solidFill>
        </p:spPr>
        <p:txBody>
          <a:bodyPr>
            <a:normAutofit/>
          </a:bodyPr>
          <a:lstStyle>
            <a:lvl1pPr>
              <a:defRPr sz="1600"/>
            </a:lvl1pPr>
          </a:lstStyle>
          <a:p>
            <a:endParaRPr lang="en-US" dirty="0"/>
          </a:p>
        </p:txBody>
      </p:sp>
      <p:sp>
        <p:nvSpPr>
          <p:cNvPr id="24" name="Picture Placeholder 4"/>
          <p:cNvSpPr>
            <a:spLocks noGrp="1"/>
          </p:cNvSpPr>
          <p:nvPr>
            <p:ph type="pic" sz="quarter" idx="11"/>
          </p:nvPr>
        </p:nvSpPr>
        <p:spPr>
          <a:xfrm>
            <a:off x="2472060" y="69"/>
            <a:ext cx="2303791" cy="2278975"/>
          </a:xfrm>
          <a:solidFill>
            <a:schemeClr val="bg1">
              <a:lumMod val="95000"/>
            </a:schemeClr>
          </a:solidFill>
        </p:spPr>
        <p:txBody>
          <a:bodyPr>
            <a:normAutofit/>
          </a:bodyPr>
          <a:lstStyle>
            <a:lvl1pPr>
              <a:defRPr sz="1600"/>
            </a:lvl1pPr>
          </a:lstStyle>
          <a:p>
            <a:endParaRPr lang="en-US" dirty="0"/>
          </a:p>
        </p:txBody>
      </p:sp>
      <p:sp>
        <p:nvSpPr>
          <p:cNvPr id="25" name="Picture Placeholder 4"/>
          <p:cNvSpPr>
            <a:spLocks noGrp="1"/>
          </p:cNvSpPr>
          <p:nvPr>
            <p:ph type="pic" sz="quarter" idx="12"/>
          </p:nvPr>
        </p:nvSpPr>
        <p:spPr>
          <a:xfrm>
            <a:off x="4944156" y="69"/>
            <a:ext cx="2303791" cy="2278975"/>
          </a:xfrm>
          <a:solidFill>
            <a:schemeClr val="bg1">
              <a:lumMod val="95000"/>
            </a:schemeClr>
          </a:solidFill>
        </p:spPr>
        <p:txBody>
          <a:bodyPr>
            <a:normAutofit/>
          </a:bodyPr>
          <a:lstStyle>
            <a:lvl1pPr>
              <a:defRPr sz="1600"/>
            </a:lvl1pPr>
          </a:lstStyle>
          <a:p>
            <a:endParaRPr lang="en-US" dirty="0"/>
          </a:p>
        </p:txBody>
      </p:sp>
      <p:sp>
        <p:nvSpPr>
          <p:cNvPr id="26" name="Picture Placeholder 4"/>
          <p:cNvSpPr>
            <a:spLocks noGrp="1"/>
          </p:cNvSpPr>
          <p:nvPr>
            <p:ph type="pic" sz="quarter" idx="13"/>
          </p:nvPr>
        </p:nvSpPr>
        <p:spPr>
          <a:xfrm>
            <a:off x="7416230" y="69"/>
            <a:ext cx="2303791" cy="2278975"/>
          </a:xfrm>
          <a:solidFill>
            <a:schemeClr val="bg1">
              <a:lumMod val="95000"/>
            </a:schemeClr>
          </a:solidFill>
        </p:spPr>
        <p:txBody>
          <a:bodyPr>
            <a:normAutofit/>
          </a:bodyPr>
          <a:lstStyle>
            <a:lvl1pPr>
              <a:defRPr sz="1600"/>
            </a:lvl1pPr>
          </a:lstStyle>
          <a:p>
            <a:endParaRPr lang="en-US" dirty="0"/>
          </a:p>
        </p:txBody>
      </p:sp>
      <p:sp>
        <p:nvSpPr>
          <p:cNvPr id="27" name="Picture Placeholder 4"/>
          <p:cNvSpPr>
            <a:spLocks noGrp="1"/>
          </p:cNvSpPr>
          <p:nvPr>
            <p:ph type="pic" sz="quarter" idx="14"/>
          </p:nvPr>
        </p:nvSpPr>
        <p:spPr>
          <a:xfrm>
            <a:off x="9888278" y="69"/>
            <a:ext cx="2303791" cy="2278975"/>
          </a:xfrm>
          <a:solidFill>
            <a:schemeClr val="bg1">
              <a:lumMod val="95000"/>
            </a:schemeClr>
          </a:solidFill>
        </p:spPr>
        <p:txBody>
          <a:bodyPr>
            <a:normAutofit/>
          </a:bodyPr>
          <a:lstStyle>
            <a:lvl1pPr>
              <a:defRPr sz="1600"/>
            </a:lvl1pPr>
          </a:lstStyle>
          <a:p>
            <a:endParaRPr lang="en-US" dirty="0"/>
          </a:p>
        </p:txBody>
      </p:sp>
      <p:sp>
        <p:nvSpPr>
          <p:cNvPr id="28" name="Picture Placeholder 4"/>
          <p:cNvSpPr>
            <a:spLocks noGrp="1"/>
          </p:cNvSpPr>
          <p:nvPr>
            <p:ph type="pic" sz="quarter" idx="15"/>
          </p:nvPr>
        </p:nvSpPr>
        <p:spPr>
          <a:xfrm>
            <a:off x="70" y="2445432"/>
            <a:ext cx="2303791" cy="2278975"/>
          </a:xfrm>
          <a:solidFill>
            <a:schemeClr val="bg1">
              <a:lumMod val="95000"/>
            </a:schemeClr>
          </a:solidFill>
        </p:spPr>
        <p:txBody>
          <a:bodyPr>
            <a:normAutofit/>
          </a:bodyPr>
          <a:lstStyle>
            <a:lvl1pPr>
              <a:defRPr sz="1600"/>
            </a:lvl1pPr>
          </a:lstStyle>
          <a:p>
            <a:endParaRPr lang="en-US" dirty="0"/>
          </a:p>
        </p:txBody>
      </p:sp>
      <p:sp>
        <p:nvSpPr>
          <p:cNvPr id="29" name="Picture Placeholder 4"/>
          <p:cNvSpPr>
            <a:spLocks noGrp="1"/>
          </p:cNvSpPr>
          <p:nvPr>
            <p:ph type="pic" sz="quarter" idx="16"/>
          </p:nvPr>
        </p:nvSpPr>
        <p:spPr>
          <a:xfrm>
            <a:off x="2472060" y="2445432"/>
            <a:ext cx="2303791" cy="2278975"/>
          </a:xfrm>
          <a:solidFill>
            <a:schemeClr val="bg1">
              <a:lumMod val="95000"/>
            </a:schemeClr>
          </a:solidFill>
        </p:spPr>
        <p:txBody>
          <a:bodyPr>
            <a:normAutofit/>
          </a:bodyPr>
          <a:lstStyle>
            <a:lvl1pPr>
              <a:defRPr sz="1600"/>
            </a:lvl1pPr>
          </a:lstStyle>
          <a:p>
            <a:endParaRPr lang="en-US" dirty="0"/>
          </a:p>
        </p:txBody>
      </p:sp>
      <p:sp>
        <p:nvSpPr>
          <p:cNvPr id="30" name="Picture Placeholder 4"/>
          <p:cNvSpPr>
            <a:spLocks noGrp="1"/>
          </p:cNvSpPr>
          <p:nvPr>
            <p:ph type="pic" sz="quarter" idx="17"/>
          </p:nvPr>
        </p:nvSpPr>
        <p:spPr>
          <a:xfrm>
            <a:off x="4944156" y="2445432"/>
            <a:ext cx="2303791" cy="2278975"/>
          </a:xfrm>
          <a:solidFill>
            <a:schemeClr val="bg1">
              <a:lumMod val="95000"/>
            </a:schemeClr>
          </a:solidFill>
        </p:spPr>
        <p:txBody>
          <a:bodyPr>
            <a:normAutofit/>
          </a:bodyPr>
          <a:lstStyle>
            <a:lvl1pPr>
              <a:defRPr sz="1600"/>
            </a:lvl1pPr>
          </a:lstStyle>
          <a:p>
            <a:endParaRPr lang="en-US" dirty="0"/>
          </a:p>
        </p:txBody>
      </p:sp>
      <p:sp>
        <p:nvSpPr>
          <p:cNvPr id="31" name="Picture Placeholder 4"/>
          <p:cNvSpPr>
            <a:spLocks noGrp="1"/>
          </p:cNvSpPr>
          <p:nvPr>
            <p:ph type="pic" sz="quarter" idx="18"/>
          </p:nvPr>
        </p:nvSpPr>
        <p:spPr>
          <a:xfrm>
            <a:off x="7416230" y="2445432"/>
            <a:ext cx="2303791" cy="2278975"/>
          </a:xfrm>
          <a:solidFill>
            <a:schemeClr val="bg1">
              <a:lumMod val="95000"/>
            </a:schemeClr>
          </a:solidFill>
        </p:spPr>
        <p:txBody>
          <a:bodyPr>
            <a:normAutofit/>
          </a:bodyPr>
          <a:lstStyle>
            <a:lvl1pPr>
              <a:defRPr sz="1600"/>
            </a:lvl1pPr>
          </a:lstStyle>
          <a:p>
            <a:endParaRPr lang="en-US" dirty="0"/>
          </a:p>
        </p:txBody>
      </p:sp>
      <p:sp>
        <p:nvSpPr>
          <p:cNvPr id="32" name="Picture Placeholder 4"/>
          <p:cNvSpPr>
            <a:spLocks noGrp="1"/>
          </p:cNvSpPr>
          <p:nvPr>
            <p:ph type="pic" sz="quarter" idx="19"/>
          </p:nvPr>
        </p:nvSpPr>
        <p:spPr>
          <a:xfrm>
            <a:off x="9888278" y="2445432"/>
            <a:ext cx="2303791" cy="2278975"/>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2462797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9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820603" y="0"/>
            <a:ext cx="5371412"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260064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8531" indent="0" algn="ctr">
              <a:buNone/>
              <a:defRPr sz="2700"/>
            </a:lvl2pPr>
            <a:lvl3pPr marL="1217190" indent="0" algn="ctr">
              <a:buNone/>
              <a:defRPr sz="2400"/>
            </a:lvl3pPr>
            <a:lvl4pPr marL="1825762" indent="0" algn="ctr">
              <a:buNone/>
              <a:defRPr sz="2100"/>
            </a:lvl4pPr>
            <a:lvl5pPr marL="2434378" indent="0" algn="ctr">
              <a:buNone/>
              <a:defRPr sz="2100"/>
            </a:lvl5pPr>
            <a:lvl6pPr marL="3042908" indent="0" algn="ctr">
              <a:buNone/>
              <a:defRPr sz="2100"/>
            </a:lvl6pPr>
            <a:lvl7pPr marL="3651439" indent="0" algn="ctr">
              <a:buNone/>
              <a:defRPr sz="2100"/>
            </a:lvl7pPr>
            <a:lvl8pPr marL="4260053" indent="0" algn="ctr">
              <a:buNone/>
              <a:defRPr sz="2100"/>
            </a:lvl8pPr>
            <a:lvl9pPr marL="4868652"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579334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0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70" y="771873"/>
            <a:ext cx="4194271" cy="5355072"/>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8111552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1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887565" y="0"/>
            <a:ext cx="5304435"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4159939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2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1" y="0"/>
            <a:ext cx="5304435"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739560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3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096073" y="3602251"/>
            <a:ext cx="5278225" cy="287308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632820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About Us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206141" y="1446137"/>
            <a:ext cx="1733551" cy="1733551"/>
          </a:xfrm>
          <a:prstGeom prst="ellipse">
            <a:avLst/>
          </a:prstGeom>
          <a:solidFill>
            <a:schemeClr val="bg1">
              <a:lumMod val="95000"/>
            </a:schemeClr>
          </a:solidFill>
        </p:spPr>
        <p:txBody>
          <a:bodyPr>
            <a:normAutofit/>
          </a:bodyPr>
          <a:lstStyle>
            <a:lvl1pPr>
              <a:defRPr sz="1600"/>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720072506"/>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3"/>
          </p:nvPr>
        </p:nvSpPr>
        <p:spPr>
          <a:xfrm>
            <a:off x="4219084" y="2041589"/>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3" name="Picture Placeholder 13"/>
          <p:cNvSpPr>
            <a:spLocks noGrp="1" noChangeAspect="1"/>
          </p:cNvSpPr>
          <p:nvPr>
            <p:ph type="pic" sz="quarter" idx="14"/>
          </p:nvPr>
        </p:nvSpPr>
        <p:spPr>
          <a:xfrm>
            <a:off x="6094412" y="2041589"/>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4" name="Picture Placeholder 13"/>
          <p:cNvSpPr>
            <a:spLocks noGrp="1" noChangeAspect="1"/>
          </p:cNvSpPr>
          <p:nvPr>
            <p:ph type="pic" sz="quarter" idx="15"/>
          </p:nvPr>
        </p:nvSpPr>
        <p:spPr>
          <a:xfrm>
            <a:off x="4219084" y="3893244"/>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5" name="Picture Placeholder 13"/>
          <p:cNvSpPr>
            <a:spLocks noGrp="1" noChangeAspect="1"/>
          </p:cNvSpPr>
          <p:nvPr>
            <p:ph type="pic" sz="quarter" idx="16"/>
          </p:nvPr>
        </p:nvSpPr>
        <p:spPr>
          <a:xfrm>
            <a:off x="6094412" y="3893244"/>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1074061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_Meet our Team">
    <p:spTree>
      <p:nvGrpSpPr>
        <p:cNvPr id="1" name=""/>
        <p:cNvGrpSpPr/>
        <p:nvPr/>
      </p:nvGrpSpPr>
      <p:grpSpPr>
        <a:xfrm>
          <a:off x="0" y="0"/>
          <a:ext cx="0" cy="0"/>
          <a:chOff x="0" y="0"/>
          <a:chExt cx="0" cy="0"/>
        </a:xfrm>
      </p:grpSpPr>
      <p:sp>
        <p:nvSpPr>
          <p:cNvPr id="21" name="Picture Placeholder 13"/>
          <p:cNvSpPr>
            <a:spLocks noGrp="1" noChangeAspect="1"/>
          </p:cNvSpPr>
          <p:nvPr>
            <p:ph type="pic" sz="quarter" idx="13"/>
          </p:nvPr>
        </p:nvSpPr>
        <p:spPr>
          <a:xfrm>
            <a:off x="1905069"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2" name="Picture Placeholder 13"/>
          <p:cNvSpPr>
            <a:spLocks noGrp="1" noChangeAspect="1"/>
          </p:cNvSpPr>
          <p:nvPr>
            <p:ph type="pic" sz="quarter" idx="17"/>
          </p:nvPr>
        </p:nvSpPr>
        <p:spPr>
          <a:xfrm>
            <a:off x="1905069"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3" name="Picture Placeholder 13"/>
          <p:cNvSpPr>
            <a:spLocks noGrp="1" noChangeAspect="1"/>
          </p:cNvSpPr>
          <p:nvPr>
            <p:ph type="pic" sz="quarter" idx="18"/>
          </p:nvPr>
        </p:nvSpPr>
        <p:spPr>
          <a:xfrm>
            <a:off x="4274897"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4" name="Picture Placeholder 13"/>
          <p:cNvSpPr>
            <a:spLocks noGrp="1" noChangeAspect="1"/>
          </p:cNvSpPr>
          <p:nvPr>
            <p:ph type="pic" sz="quarter" idx="19"/>
          </p:nvPr>
        </p:nvSpPr>
        <p:spPr>
          <a:xfrm>
            <a:off x="4274897"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9" name="Picture Placeholder 13"/>
          <p:cNvSpPr>
            <a:spLocks noGrp="1" noChangeAspect="1"/>
          </p:cNvSpPr>
          <p:nvPr>
            <p:ph type="pic" sz="quarter" idx="20"/>
          </p:nvPr>
        </p:nvSpPr>
        <p:spPr>
          <a:xfrm>
            <a:off x="6672109"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0" name="Picture Placeholder 13"/>
          <p:cNvSpPr>
            <a:spLocks noGrp="1" noChangeAspect="1"/>
          </p:cNvSpPr>
          <p:nvPr>
            <p:ph type="pic" sz="quarter" idx="21"/>
          </p:nvPr>
        </p:nvSpPr>
        <p:spPr>
          <a:xfrm>
            <a:off x="6672109"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1" name="Picture Placeholder 13"/>
          <p:cNvSpPr>
            <a:spLocks noGrp="1" noChangeAspect="1"/>
          </p:cNvSpPr>
          <p:nvPr>
            <p:ph type="pic" sz="quarter" idx="22"/>
          </p:nvPr>
        </p:nvSpPr>
        <p:spPr>
          <a:xfrm>
            <a:off x="9041941"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2" name="Picture Placeholder 13"/>
          <p:cNvSpPr>
            <a:spLocks noGrp="1" noChangeAspect="1"/>
          </p:cNvSpPr>
          <p:nvPr>
            <p:ph type="pic" sz="quarter" idx="23"/>
          </p:nvPr>
        </p:nvSpPr>
        <p:spPr>
          <a:xfrm>
            <a:off x="9041937"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1628825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Placeholder_">
    <p:spTree>
      <p:nvGrpSpPr>
        <p:cNvPr id="1" name=""/>
        <p:cNvGrpSpPr/>
        <p:nvPr/>
      </p:nvGrpSpPr>
      <p:grpSpPr>
        <a:xfrm>
          <a:off x="0" y="0"/>
          <a:ext cx="0" cy="0"/>
          <a:chOff x="0" y="0"/>
          <a:chExt cx="0" cy="0"/>
        </a:xfrm>
      </p:grpSpPr>
      <p:sp>
        <p:nvSpPr>
          <p:cNvPr id="13" name="Picture Placeholder 4"/>
          <p:cNvSpPr>
            <a:spLocks noGrp="1" noChangeAspect="1"/>
          </p:cNvSpPr>
          <p:nvPr>
            <p:ph type="pic" sz="quarter" idx="14"/>
          </p:nvPr>
        </p:nvSpPr>
        <p:spPr>
          <a:xfrm>
            <a:off x="1074412" y="2346569"/>
            <a:ext cx="1968753" cy="3474720"/>
          </a:xfrm>
          <a:solidFill>
            <a:schemeClr val="bg1">
              <a:lumMod val="95000"/>
            </a:schemeClr>
          </a:solidFill>
        </p:spPr>
        <p:txBody>
          <a:bodyPr>
            <a:normAutofit/>
          </a:bodyPr>
          <a:lstStyle>
            <a:lvl1pPr>
              <a:defRPr sz="1600"/>
            </a:lvl1pPr>
          </a:lstStyle>
          <a:p>
            <a:endParaRPr lang="en-US" dirty="0"/>
          </a:p>
        </p:txBody>
      </p:sp>
      <p:sp>
        <p:nvSpPr>
          <p:cNvPr id="14" name="Picture Placeholder 4"/>
          <p:cNvSpPr>
            <a:spLocks noGrp="1" noChangeAspect="1"/>
          </p:cNvSpPr>
          <p:nvPr>
            <p:ph type="pic" sz="quarter" idx="15"/>
          </p:nvPr>
        </p:nvSpPr>
        <p:spPr>
          <a:xfrm>
            <a:off x="3769492" y="2346569"/>
            <a:ext cx="1968753" cy="3474720"/>
          </a:xfrm>
          <a:solidFill>
            <a:schemeClr val="bg1">
              <a:lumMod val="95000"/>
            </a:schemeClr>
          </a:solidFill>
        </p:spPr>
        <p:txBody>
          <a:bodyPr>
            <a:normAutofit/>
          </a:bodyPr>
          <a:lstStyle>
            <a:lvl1pPr>
              <a:defRPr sz="1600"/>
            </a:lvl1pPr>
          </a:lstStyle>
          <a:p>
            <a:endParaRPr lang="en-US" dirty="0"/>
          </a:p>
        </p:txBody>
      </p:sp>
      <p:sp>
        <p:nvSpPr>
          <p:cNvPr id="15" name="Picture Placeholder 4"/>
          <p:cNvSpPr>
            <a:spLocks noGrp="1" noChangeAspect="1"/>
          </p:cNvSpPr>
          <p:nvPr>
            <p:ph type="pic" sz="quarter" idx="16"/>
          </p:nvPr>
        </p:nvSpPr>
        <p:spPr>
          <a:xfrm>
            <a:off x="6470521" y="2346569"/>
            <a:ext cx="1968753" cy="3474720"/>
          </a:xfrm>
          <a:solidFill>
            <a:schemeClr val="bg1">
              <a:lumMod val="95000"/>
            </a:schemeClr>
          </a:solidFill>
        </p:spPr>
        <p:txBody>
          <a:bodyPr>
            <a:normAutofit/>
          </a:bodyPr>
          <a:lstStyle>
            <a:lvl1pPr>
              <a:defRPr sz="1600"/>
            </a:lvl1pPr>
          </a:lstStyle>
          <a:p>
            <a:endParaRPr lang="en-US" dirty="0"/>
          </a:p>
        </p:txBody>
      </p:sp>
      <p:sp>
        <p:nvSpPr>
          <p:cNvPr id="16" name="Picture Placeholder 4"/>
          <p:cNvSpPr>
            <a:spLocks noGrp="1" noChangeAspect="1"/>
          </p:cNvSpPr>
          <p:nvPr>
            <p:ph type="pic" sz="quarter" idx="17"/>
          </p:nvPr>
        </p:nvSpPr>
        <p:spPr>
          <a:xfrm>
            <a:off x="9175986" y="2346569"/>
            <a:ext cx="1968753" cy="347472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062247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2_Placeholder_">
    <p:spTree>
      <p:nvGrpSpPr>
        <p:cNvPr id="1" name=""/>
        <p:cNvGrpSpPr/>
        <p:nvPr/>
      </p:nvGrpSpPr>
      <p:grpSpPr>
        <a:xfrm>
          <a:off x="0" y="0"/>
          <a:ext cx="0" cy="0"/>
          <a:chOff x="0" y="0"/>
          <a:chExt cx="0" cy="0"/>
        </a:xfrm>
      </p:grpSpPr>
      <p:sp>
        <p:nvSpPr>
          <p:cNvPr id="13" name="Picture Placeholder 4"/>
          <p:cNvSpPr>
            <a:spLocks noGrp="1" noChangeAspect="1"/>
          </p:cNvSpPr>
          <p:nvPr>
            <p:ph type="pic" sz="quarter" idx="14"/>
          </p:nvPr>
        </p:nvSpPr>
        <p:spPr>
          <a:xfrm>
            <a:off x="1420869" y="1197271"/>
            <a:ext cx="2502001" cy="4415868"/>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4472615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3_Placeholder_">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7713057" y="1257573"/>
            <a:ext cx="3102131" cy="4158603"/>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27437844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708841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3_Big Image Placeholder">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790661" y="1347105"/>
            <a:ext cx="5236819" cy="3188575"/>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778113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14_Big Image Placeholder">
    <p:spTree>
      <p:nvGrpSpPr>
        <p:cNvPr id="1" name=""/>
        <p:cNvGrpSpPr/>
        <p:nvPr/>
      </p:nvGrpSpPr>
      <p:grpSpPr>
        <a:xfrm>
          <a:off x="0" y="0"/>
          <a:ext cx="0" cy="0"/>
          <a:chOff x="0" y="0"/>
          <a:chExt cx="0" cy="0"/>
        </a:xfrm>
      </p:grpSpPr>
      <p:sp>
        <p:nvSpPr>
          <p:cNvPr id="12" name="Picture Placeholder 4"/>
          <p:cNvSpPr>
            <a:spLocks noGrp="1"/>
          </p:cNvSpPr>
          <p:nvPr>
            <p:ph type="pic" sz="quarter" idx="14"/>
          </p:nvPr>
        </p:nvSpPr>
        <p:spPr>
          <a:xfrm>
            <a:off x="3827055" y="2363875"/>
            <a:ext cx="4576913" cy="2833817"/>
          </a:xfrm>
          <a:solidFill>
            <a:schemeClr val="bg1">
              <a:lumMod val="95000"/>
            </a:schemeClr>
          </a:solidFill>
        </p:spPr>
        <p:txBody>
          <a:bodyPr>
            <a:normAutofit/>
          </a:bodyPr>
          <a:lstStyle>
            <a:lvl1pPr>
              <a:defRPr sz="1600"/>
            </a:lvl1pPr>
          </a:lstStyle>
          <a:p>
            <a:endParaRPr lang="en-US" dirty="0"/>
          </a:p>
        </p:txBody>
      </p:sp>
      <p:sp>
        <p:nvSpPr>
          <p:cNvPr id="13" name="Picture Placeholder 4"/>
          <p:cNvSpPr>
            <a:spLocks noGrp="1"/>
          </p:cNvSpPr>
          <p:nvPr>
            <p:ph type="pic" sz="quarter" idx="15"/>
          </p:nvPr>
        </p:nvSpPr>
        <p:spPr>
          <a:xfrm>
            <a:off x="1344155" y="2932593"/>
            <a:ext cx="2981296" cy="1854219"/>
          </a:xfrm>
          <a:solidFill>
            <a:schemeClr val="bg1">
              <a:lumMod val="95000"/>
            </a:schemeClr>
          </a:solidFill>
        </p:spPr>
        <p:txBody>
          <a:bodyPr>
            <a:normAutofit/>
          </a:bodyPr>
          <a:lstStyle>
            <a:lvl1pPr>
              <a:defRPr sz="1600"/>
            </a:lvl1pPr>
          </a:lstStyle>
          <a:p>
            <a:endParaRPr lang="en-US" dirty="0"/>
          </a:p>
        </p:txBody>
      </p:sp>
      <p:sp>
        <p:nvSpPr>
          <p:cNvPr id="14" name="Picture Placeholder 4"/>
          <p:cNvSpPr>
            <a:spLocks noGrp="1"/>
          </p:cNvSpPr>
          <p:nvPr>
            <p:ph type="pic" sz="quarter" idx="16"/>
          </p:nvPr>
        </p:nvSpPr>
        <p:spPr>
          <a:xfrm>
            <a:off x="7892028" y="2932593"/>
            <a:ext cx="2981296" cy="1854219"/>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872775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7_Master-Placeholder">
    <p:spTree>
      <p:nvGrpSpPr>
        <p:cNvPr id="1" name=""/>
        <p:cNvGrpSpPr/>
        <p:nvPr/>
      </p:nvGrpSpPr>
      <p:grpSpPr>
        <a:xfrm>
          <a:off x="0" y="0"/>
          <a:ext cx="0" cy="0"/>
          <a:chOff x="0" y="0"/>
          <a:chExt cx="0" cy="0"/>
        </a:xfrm>
      </p:grpSpPr>
      <p:sp>
        <p:nvSpPr>
          <p:cNvPr id="31" name="Picture Placeholder 4"/>
          <p:cNvSpPr>
            <a:spLocks noGrp="1"/>
          </p:cNvSpPr>
          <p:nvPr>
            <p:ph type="pic" sz="quarter" idx="10"/>
          </p:nvPr>
        </p:nvSpPr>
        <p:spPr>
          <a:xfrm>
            <a:off x="821676" y="1740225"/>
            <a:ext cx="2519008" cy="1419427"/>
          </a:xfrm>
          <a:solidFill>
            <a:schemeClr val="bg1">
              <a:lumMod val="95000"/>
            </a:schemeClr>
          </a:solidFill>
        </p:spPr>
        <p:txBody>
          <a:bodyPr>
            <a:normAutofit/>
          </a:bodyPr>
          <a:lstStyle>
            <a:lvl1pPr>
              <a:defRPr sz="1600"/>
            </a:lvl1pPr>
          </a:lstStyle>
          <a:p>
            <a:endParaRPr lang="en-US" dirty="0"/>
          </a:p>
        </p:txBody>
      </p:sp>
      <p:sp>
        <p:nvSpPr>
          <p:cNvPr id="32" name="Picture Placeholder 4"/>
          <p:cNvSpPr>
            <a:spLocks noGrp="1"/>
          </p:cNvSpPr>
          <p:nvPr>
            <p:ph type="pic" sz="quarter" idx="11"/>
          </p:nvPr>
        </p:nvSpPr>
        <p:spPr>
          <a:xfrm>
            <a:off x="3605181" y="1740225"/>
            <a:ext cx="2519008" cy="1419427"/>
          </a:xfrm>
          <a:solidFill>
            <a:schemeClr val="bg1">
              <a:lumMod val="95000"/>
            </a:schemeClr>
          </a:solidFill>
        </p:spPr>
        <p:txBody>
          <a:bodyPr>
            <a:normAutofit/>
          </a:bodyPr>
          <a:lstStyle>
            <a:lvl1pPr>
              <a:defRPr sz="1600"/>
            </a:lvl1pPr>
          </a:lstStyle>
          <a:p>
            <a:endParaRPr lang="en-US" dirty="0"/>
          </a:p>
        </p:txBody>
      </p:sp>
      <p:sp>
        <p:nvSpPr>
          <p:cNvPr id="33" name="Picture Placeholder 4"/>
          <p:cNvSpPr>
            <a:spLocks noGrp="1"/>
          </p:cNvSpPr>
          <p:nvPr>
            <p:ph type="pic" sz="quarter" idx="12"/>
          </p:nvPr>
        </p:nvSpPr>
        <p:spPr>
          <a:xfrm>
            <a:off x="6388687" y="1740225"/>
            <a:ext cx="2519008" cy="1419427"/>
          </a:xfrm>
          <a:solidFill>
            <a:schemeClr val="bg1">
              <a:lumMod val="95000"/>
            </a:schemeClr>
          </a:solidFill>
        </p:spPr>
        <p:txBody>
          <a:bodyPr>
            <a:normAutofit/>
          </a:bodyPr>
          <a:lstStyle>
            <a:lvl1pPr>
              <a:defRPr sz="1600"/>
            </a:lvl1pPr>
          </a:lstStyle>
          <a:p>
            <a:endParaRPr lang="en-US" dirty="0"/>
          </a:p>
        </p:txBody>
      </p:sp>
      <p:sp>
        <p:nvSpPr>
          <p:cNvPr id="34" name="Picture Placeholder 4"/>
          <p:cNvSpPr>
            <a:spLocks noGrp="1"/>
          </p:cNvSpPr>
          <p:nvPr>
            <p:ph type="pic" sz="quarter" idx="13"/>
          </p:nvPr>
        </p:nvSpPr>
        <p:spPr>
          <a:xfrm>
            <a:off x="9172191" y="1740225"/>
            <a:ext cx="2519008" cy="1419427"/>
          </a:xfrm>
          <a:solidFill>
            <a:schemeClr val="bg1">
              <a:lumMod val="95000"/>
            </a:schemeClr>
          </a:solidFill>
        </p:spPr>
        <p:txBody>
          <a:bodyPr>
            <a:normAutofit/>
          </a:bodyPr>
          <a:lstStyle>
            <a:lvl1pPr>
              <a:defRPr sz="1600"/>
            </a:lvl1pPr>
          </a:lstStyle>
          <a:p>
            <a:endParaRPr lang="en-US" dirty="0"/>
          </a:p>
        </p:txBody>
      </p:sp>
      <p:sp>
        <p:nvSpPr>
          <p:cNvPr id="35" name="Picture Placeholder 4"/>
          <p:cNvSpPr>
            <a:spLocks noGrp="1"/>
          </p:cNvSpPr>
          <p:nvPr>
            <p:ph type="pic" sz="quarter" idx="14"/>
          </p:nvPr>
        </p:nvSpPr>
        <p:spPr>
          <a:xfrm>
            <a:off x="821676" y="3457729"/>
            <a:ext cx="2519008" cy="1419427"/>
          </a:xfrm>
          <a:solidFill>
            <a:schemeClr val="bg1">
              <a:lumMod val="95000"/>
            </a:schemeClr>
          </a:solidFill>
        </p:spPr>
        <p:txBody>
          <a:bodyPr>
            <a:normAutofit/>
          </a:bodyPr>
          <a:lstStyle>
            <a:lvl1pPr>
              <a:defRPr sz="1600"/>
            </a:lvl1pPr>
          </a:lstStyle>
          <a:p>
            <a:endParaRPr lang="en-US" dirty="0"/>
          </a:p>
        </p:txBody>
      </p:sp>
      <p:sp>
        <p:nvSpPr>
          <p:cNvPr id="36" name="Picture Placeholder 4"/>
          <p:cNvSpPr>
            <a:spLocks noGrp="1"/>
          </p:cNvSpPr>
          <p:nvPr>
            <p:ph type="pic" sz="quarter" idx="15"/>
          </p:nvPr>
        </p:nvSpPr>
        <p:spPr>
          <a:xfrm>
            <a:off x="3605181" y="3457729"/>
            <a:ext cx="2519008" cy="1419427"/>
          </a:xfrm>
          <a:solidFill>
            <a:schemeClr val="bg1">
              <a:lumMod val="95000"/>
            </a:schemeClr>
          </a:solidFill>
        </p:spPr>
        <p:txBody>
          <a:bodyPr>
            <a:normAutofit/>
          </a:bodyPr>
          <a:lstStyle>
            <a:lvl1pPr>
              <a:defRPr sz="1600"/>
            </a:lvl1pPr>
          </a:lstStyle>
          <a:p>
            <a:endParaRPr lang="en-US" dirty="0"/>
          </a:p>
        </p:txBody>
      </p:sp>
      <p:sp>
        <p:nvSpPr>
          <p:cNvPr id="37" name="Picture Placeholder 4"/>
          <p:cNvSpPr>
            <a:spLocks noGrp="1"/>
          </p:cNvSpPr>
          <p:nvPr>
            <p:ph type="pic" sz="quarter" idx="16"/>
          </p:nvPr>
        </p:nvSpPr>
        <p:spPr>
          <a:xfrm>
            <a:off x="6388687" y="3457729"/>
            <a:ext cx="2519008" cy="1419427"/>
          </a:xfrm>
          <a:solidFill>
            <a:schemeClr val="bg1">
              <a:lumMod val="95000"/>
            </a:schemeClr>
          </a:solidFill>
        </p:spPr>
        <p:txBody>
          <a:bodyPr>
            <a:normAutofit/>
          </a:bodyPr>
          <a:lstStyle>
            <a:lvl1pPr>
              <a:defRPr sz="1600"/>
            </a:lvl1pPr>
          </a:lstStyle>
          <a:p>
            <a:endParaRPr lang="en-US" dirty="0"/>
          </a:p>
        </p:txBody>
      </p:sp>
      <p:sp>
        <p:nvSpPr>
          <p:cNvPr id="38" name="Picture Placeholder 4"/>
          <p:cNvSpPr>
            <a:spLocks noGrp="1"/>
          </p:cNvSpPr>
          <p:nvPr>
            <p:ph type="pic" sz="quarter" idx="17"/>
          </p:nvPr>
        </p:nvSpPr>
        <p:spPr>
          <a:xfrm>
            <a:off x="9172191" y="3457729"/>
            <a:ext cx="2519008" cy="1419427"/>
          </a:xfrm>
          <a:solidFill>
            <a:schemeClr val="bg1">
              <a:lumMod val="95000"/>
            </a:schemeClr>
          </a:solidFill>
        </p:spPr>
        <p:txBody>
          <a:bodyPr>
            <a:normAutofit/>
          </a:bodyPr>
          <a:lstStyle>
            <a:lvl1pPr>
              <a:defRPr sz="1600"/>
            </a:lvl1pPr>
          </a:lstStyle>
          <a:p>
            <a:endParaRPr lang="en-US" dirty="0"/>
          </a:p>
        </p:txBody>
      </p:sp>
      <p:sp>
        <p:nvSpPr>
          <p:cNvPr id="39" name="Picture Placeholder 4"/>
          <p:cNvSpPr>
            <a:spLocks noGrp="1"/>
          </p:cNvSpPr>
          <p:nvPr>
            <p:ph type="pic" sz="quarter" idx="18"/>
          </p:nvPr>
        </p:nvSpPr>
        <p:spPr>
          <a:xfrm>
            <a:off x="821676" y="5175237"/>
            <a:ext cx="2519008" cy="1419427"/>
          </a:xfrm>
          <a:solidFill>
            <a:schemeClr val="bg1">
              <a:lumMod val="95000"/>
            </a:schemeClr>
          </a:solidFill>
        </p:spPr>
        <p:txBody>
          <a:bodyPr>
            <a:normAutofit/>
          </a:bodyPr>
          <a:lstStyle>
            <a:lvl1pPr>
              <a:defRPr sz="1600"/>
            </a:lvl1pPr>
          </a:lstStyle>
          <a:p>
            <a:endParaRPr lang="en-US" dirty="0"/>
          </a:p>
        </p:txBody>
      </p:sp>
      <p:sp>
        <p:nvSpPr>
          <p:cNvPr id="40" name="Picture Placeholder 4"/>
          <p:cNvSpPr>
            <a:spLocks noGrp="1"/>
          </p:cNvSpPr>
          <p:nvPr>
            <p:ph type="pic" sz="quarter" idx="19"/>
          </p:nvPr>
        </p:nvSpPr>
        <p:spPr>
          <a:xfrm>
            <a:off x="3605181" y="5175237"/>
            <a:ext cx="2519008" cy="1419427"/>
          </a:xfrm>
          <a:solidFill>
            <a:schemeClr val="bg1">
              <a:lumMod val="95000"/>
            </a:schemeClr>
          </a:solidFill>
        </p:spPr>
        <p:txBody>
          <a:bodyPr>
            <a:normAutofit/>
          </a:bodyPr>
          <a:lstStyle>
            <a:lvl1pPr>
              <a:defRPr sz="1600"/>
            </a:lvl1pPr>
          </a:lstStyle>
          <a:p>
            <a:endParaRPr lang="en-US" dirty="0"/>
          </a:p>
        </p:txBody>
      </p:sp>
      <p:sp>
        <p:nvSpPr>
          <p:cNvPr id="41" name="Picture Placeholder 4"/>
          <p:cNvSpPr>
            <a:spLocks noGrp="1"/>
          </p:cNvSpPr>
          <p:nvPr>
            <p:ph type="pic" sz="quarter" idx="20"/>
          </p:nvPr>
        </p:nvSpPr>
        <p:spPr>
          <a:xfrm>
            <a:off x="6388687" y="5175237"/>
            <a:ext cx="2519008" cy="1419427"/>
          </a:xfrm>
          <a:solidFill>
            <a:schemeClr val="bg1">
              <a:lumMod val="95000"/>
            </a:schemeClr>
          </a:solidFill>
        </p:spPr>
        <p:txBody>
          <a:bodyPr>
            <a:normAutofit/>
          </a:bodyPr>
          <a:lstStyle>
            <a:lvl1pPr>
              <a:defRPr sz="1600"/>
            </a:lvl1pPr>
          </a:lstStyle>
          <a:p>
            <a:endParaRPr lang="en-US" dirty="0"/>
          </a:p>
        </p:txBody>
      </p:sp>
      <p:sp>
        <p:nvSpPr>
          <p:cNvPr id="42" name="Picture Placeholder 4"/>
          <p:cNvSpPr>
            <a:spLocks noGrp="1"/>
          </p:cNvSpPr>
          <p:nvPr>
            <p:ph type="pic" sz="quarter" idx="21"/>
          </p:nvPr>
        </p:nvSpPr>
        <p:spPr>
          <a:xfrm>
            <a:off x="9172191" y="5175237"/>
            <a:ext cx="2519008" cy="141942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9225221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Portfolio 2 Images">
    <p:spTree>
      <p:nvGrpSpPr>
        <p:cNvPr id="1" name=""/>
        <p:cNvGrpSpPr/>
        <p:nvPr/>
      </p:nvGrpSpPr>
      <p:grpSpPr>
        <a:xfrm>
          <a:off x="0" y="0"/>
          <a:ext cx="0" cy="0"/>
          <a:chOff x="0" y="0"/>
          <a:chExt cx="0" cy="0"/>
        </a:xfrm>
      </p:grpSpPr>
      <p:sp>
        <p:nvSpPr>
          <p:cNvPr id="11" name="Picture Placeholder 4"/>
          <p:cNvSpPr>
            <a:spLocks noGrp="1"/>
          </p:cNvSpPr>
          <p:nvPr>
            <p:ph type="pic" sz="quarter" idx="11"/>
          </p:nvPr>
        </p:nvSpPr>
        <p:spPr>
          <a:xfrm>
            <a:off x="6250202" y="1712845"/>
            <a:ext cx="4560857" cy="2933699"/>
          </a:xfrm>
          <a:solidFill>
            <a:schemeClr val="bg1">
              <a:lumMod val="95000"/>
            </a:schemeClr>
          </a:solidFill>
        </p:spPr>
        <p:txBody>
          <a:bodyPr>
            <a:normAutofit/>
          </a:bodyPr>
          <a:lstStyle>
            <a:lvl1pPr>
              <a:defRPr sz="1600"/>
            </a:lvl1pPr>
          </a:lstStyle>
          <a:p>
            <a:endParaRPr lang="en-US" dirty="0"/>
          </a:p>
        </p:txBody>
      </p:sp>
      <p:sp>
        <p:nvSpPr>
          <p:cNvPr id="16" name="Picture Placeholder 4"/>
          <p:cNvSpPr>
            <a:spLocks noGrp="1"/>
          </p:cNvSpPr>
          <p:nvPr>
            <p:ph type="pic" sz="quarter" idx="10"/>
          </p:nvPr>
        </p:nvSpPr>
        <p:spPr>
          <a:xfrm>
            <a:off x="1422652" y="1705483"/>
            <a:ext cx="4560857" cy="294106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33872636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Portfolio 3 Images">
    <p:spTree>
      <p:nvGrpSpPr>
        <p:cNvPr id="1" name=""/>
        <p:cNvGrpSpPr/>
        <p:nvPr/>
      </p:nvGrpSpPr>
      <p:grpSpPr>
        <a:xfrm>
          <a:off x="0" y="0"/>
          <a:ext cx="0" cy="0"/>
          <a:chOff x="0" y="0"/>
          <a:chExt cx="0" cy="0"/>
        </a:xfrm>
      </p:grpSpPr>
      <p:sp>
        <p:nvSpPr>
          <p:cNvPr id="13" name="Picture Placeholder 13"/>
          <p:cNvSpPr>
            <a:spLocks noGrp="1"/>
          </p:cNvSpPr>
          <p:nvPr>
            <p:ph type="pic" sz="quarter" idx="25"/>
          </p:nvPr>
        </p:nvSpPr>
        <p:spPr>
          <a:xfrm>
            <a:off x="4631713" y="1823198"/>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4" name="Picture Placeholder 13"/>
          <p:cNvSpPr>
            <a:spLocks noGrp="1"/>
          </p:cNvSpPr>
          <p:nvPr>
            <p:ph type="pic" sz="quarter" idx="26"/>
          </p:nvPr>
        </p:nvSpPr>
        <p:spPr>
          <a:xfrm>
            <a:off x="7836785" y="1823198"/>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5" name="Picture Placeholder 13"/>
          <p:cNvSpPr>
            <a:spLocks noGrp="1"/>
          </p:cNvSpPr>
          <p:nvPr>
            <p:ph type="pic" sz="quarter" idx="27"/>
          </p:nvPr>
        </p:nvSpPr>
        <p:spPr>
          <a:xfrm>
            <a:off x="1422583" y="1823198"/>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909751329"/>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Portfolio with 4 images">
    <p:spTree>
      <p:nvGrpSpPr>
        <p:cNvPr id="1" name=""/>
        <p:cNvGrpSpPr/>
        <p:nvPr/>
      </p:nvGrpSpPr>
      <p:grpSpPr>
        <a:xfrm>
          <a:off x="0" y="0"/>
          <a:ext cx="0" cy="0"/>
          <a:chOff x="0" y="0"/>
          <a:chExt cx="0" cy="0"/>
        </a:xfrm>
      </p:grpSpPr>
      <p:sp>
        <p:nvSpPr>
          <p:cNvPr id="16" name="Picture Placeholder 13"/>
          <p:cNvSpPr>
            <a:spLocks noGrp="1"/>
          </p:cNvSpPr>
          <p:nvPr>
            <p:ph type="pic" sz="quarter" idx="27"/>
          </p:nvPr>
        </p:nvSpPr>
        <p:spPr>
          <a:xfrm>
            <a:off x="3810199"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7" name="Picture Placeholder 13"/>
          <p:cNvSpPr>
            <a:spLocks noGrp="1"/>
          </p:cNvSpPr>
          <p:nvPr>
            <p:ph type="pic" sz="quarter" idx="28"/>
          </p:nvPr>
        </p:nvSpPr>
        <p:spPr>
          <a:xfrm>
            <a:off x="6200175"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8" name="Picture Placeholder 13"/>
          <p:cNvSpPr>
            <a:spLocks noGrp="1"/>
          </p:cNvSpPr>
          <p:nvPr>
            <p:ph type="pic" sz="quarter" idx="29"/>
          </p:nvPr>
        </p:nvSpPr>
        <p:spPr>
          <a:xfrm>
            <a:off x="8582927"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9" name="Picture Placeholder 13"/>
          <p:cNvSpPr>
            <a:spLocks noGrp="1"/>
          </p:cNvSpPr>
          <p:nvPr>
            <p:ph type="pic" sz="quarter" idx="30"/>
          </p:nvPr>
        </p:nvSpPr>
        <p:spPr>
          <a:xfrm>
            <a:off x="1422595"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877947075"/>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Portfolio with 8 images">
    <p:spTree>
      <p:nvGrpSpPr>
        <p:cNvPr id="1" name=""/>
        <p:cNvGrpSpPr/>
        <p:nvPr/>
      </p:nvGrpSpPr>
      <p:grpSpPr>
        <a:xfrm>
          <a:off x="0" y="0"/>
          <a:ext cx="0" cy="0"/>
          <a:chOff x="0" y="0"/>
          <a:chExt cx="0" cy="0"/>
        </a:xfrm>
      </p:grpSpPr>
      <p:sp>
        <p:nvSpPr>
          <p:cNvPr id="26" name="Picture Placeholder 13"/>
          <p:cNvSpPr>
            <a:spLocks noGrp="1"/>
          </p:cNvSpPr>
          <p:nvPr>
            <p:ph type="pic" sz="quarter" idx="30"/>
          </p:nvPr>
        </p:nvSpPr>
        <p:spPr>
          <a:xfrm>
            <a:off x="6200175" y="4125146"/>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7" name="Picture Placeholder 13"/>
          <p:cNvSpPr>
            <a:spLocks noGrp="1"/>
          </p:cNvSpPr>
          <p:nvPr>
            <p:ph type="pic" sz="quarter" idx="31"/>
          </p:nvPr>
        </p:nvSpPr>
        <p:spPr>
          <a:xfrm>
            <a:off x="3810199" y="4125146"/>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8" name="Picture Placeholder 13"/>
          <p:cNvSpPr>
            <a:spLocks noGrp="1"/>
          </p:cNvSpPr>
          <p:nvPr>
            <p:ph type="pic" sz="quarter" idx="32"/>
          </p:nvPr>
        </p:nvSpPr>
        <p:spPr>
          <a:xfrm>
            <a:off x="8583719" y="4125146"/>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9" name="Picture Placeholder 13"/>
          <p:cNvSpPr>
            <a:spLocks noGrp="1"/>
          </p:cNvSpPr>
          <p:nvPr>
            <p:ph type="pic" sz="quarter" idx="33"/>
          </p:nvPr>
        </p:nvSpPr>
        <p:spPr>
          <a:xfrm>
            <a:off x="1422595" y="4125146"/>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0" name="Picture Placeholder 13"/>
          <p:cNvSpPr>
            <a:spLocks noGrp="1"/>
          </p:cNvSpPr>
          <p:nvPr>
            <p:ph type="pic" sz="quarter" idx="34"/>
          </p:nvPr>
        </p:nvSpPr>
        <p:spPr>
          <a:xfrm>
            <a:off x="6200175" y="1656583"/>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1" name="Picture Placeholder 13"/>
          <p:cNvSpPr>
            <a:spLocks noGrp="1"/>
          </p:cNvSpPr>
          <p:nvPr>
            <p:ph type="pic" sz="quarter" idx="35"/>
          </p:nvPr>
        </p:nvSpPr>
        <p:spPr>
          <a:xfrm>
            <a:off x="3810199" y="1656583"/>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2" name="Picture Placeholder 13"/>
          <p:cNvSpPr>
            <a:spLocks noGrp="1"/>
          </p:cNvSpPr>
          <p:nvPr>
            <p:ph type="pic" sz="quarter" idx="36"/>
          </p:nvPr>
        </p:nvSpPr>
        <p:spPr>
          <a:xfrm>
            <a:off x="8583719" y="1656583"/>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3" name="Picture Placeholder 13"/>
          <p:cNvSpPr>
            <a:spLocks noGrp="1"/>
          </p:cNvSpPr>
          <p:nvPr>
            <p:ph type="pic" sz="quarter" idx="37"/>
          </p:nvPr>
        </p:nvSpPr>
        <p:spPr>
          <a:xfrm>
            <a:off x="1422595" y="1656583"/>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380639491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01">
    <p:spTree>
      <p:nvGrpSpPr>
        <p:cNvPr id="1" name=""/>
        <p:cNvGrpSpPr/>
        <p:nvPr/>
      </p:nvGrpSpPr>
      <p:grpSpPr>
        <a:xfrm>
          <a:off x="0" y="0"/>
          <a:ext cx="0" cy="0"/>
          <a:chOff x="0" y="0"/>
          <a:chExt cx="0" cy="0"/>
        </a:xfrm>
      </p:grpSpPr>
      <p:sp>
        <p:nvSpPr>
          <p:cNvPr id="7" name="Picture Placeholder 8"/>
          <p:cNvSpPr>
            <a:spLocks noGrp="1"/>
          </p:cNvSpPr>
          <p:nvPr>
            <p:ph type="pic" sz="quarter" idx="13" hasCustomPrompt="1"/>
          </p:nvPr>
        </p:nvSpPr>
        <p:spPr>
          <a:xfrm>
            <a:off x="0" y="0"/>
            <a:ext cx="12192000" cy="6858000"/>
          </a:xfrm>
        </p:spPr>
        <p:txBody>
          <a:bodyPr anchor="ctr">
            <a:normAutofit/>
          </a:bodyPr>
          <a:lstStyle>
            <a:lvl1pPr marL="0" indent="0" algn="ctr">
              <a:buNone/>
              <a:defRPr sz="4800" baseline="0">
                <a:solidFill>
                  <a:schemeClr val="tx1">
                    <a:lumMod val="50000"/>
                    <a:lumOff val="50000"/>
                  </a:schemeClr>
                </a:solidFill>
              </a:defRPr>
            </a:lvl1pPr>
          </a:lstStyle>
          <a:p>
            <a:r>
              <a:rPr lang="en-US" dirty="0" smtClean="0"/>
              <a:t>Drag &amp; Drop Image here</a:t>
            </a:r>
            <a:endParaRPr lang="en-US" dirty="0"/>
          </a:p>
        </p:txBody>
      </p:sp>
      <p:sp>
        <p:nvSpPr>
          <p:cNvPr id="3" name="Footer Placeholder 2"/>
          <p:cNvSpPr>
            <a:spLocks noGrp="1"/>
          </p:cNvSpPr>
          <p:nvPr>
            <p:ph type="ftr" sz="quarter" idx="11"/>
          </p:nvPr>
        </p:nvSpPr>
        <p:spPr>
          <a:xfrm>
            <a:off x="929609" y="6535004"/>
            <a:ext cx="3093879" cy="140261"/>
          </a:xfrm>
          <a:prstGeom prst="rect">
            <a:avLst/>
          </a:prstGeom>
        </p:spPr>
        <p:txBody>
          <a:bodyPr/>
          <a:lstStyle>
            <a:lvl1pPr algn="l">
              <a:defRPr/>
            </a:lvl1pPr>
          </a:lstStyle>
          <a:p>
            <a:r>
              <a:rPr lang="en-US" dirty="0" smtClean="0">
                <a:solidFill>
                  <a:srgbClr val="737572">
                    <a:tint val="75000"/>
                  </a:srgbClr>
                </a:solidFill>
              </a:rPr>
              <a:t>© Vizualus. All Rights Reserved.</a:t>
            </a:r>
            <a:endParaRPr lang="en-US" dirty="0">
              <a:solidFill>
                <a:srgbClr val="737572">
                  <a:tint val="75000"/>
                </a:srgbClr>
              </a:solidFill>
            </a:endParaRPr>
          </a:p>
        </p:txBody>
      </p:sp>
      <p:sp>
        <p:nvSpPr>
          <p:cNvPr id="4" name="Slide Number Placeholder 3"/>
          <p:cNvSpPr>
            <a:spLocks noGrp="1"/>
          </p:cNvSpPr>
          <p:nvPr>
            <p:ph type="sldNum" sz="quarter" idx="12"/>
          </p:nvPr>
        </p:nvSpPr>
        <p:spPr/>
        <p:txBody>
          <a:bodyPr/>
          <a:lstStyle/>
          <a:p>
            <a:fld id="{B5C01996-2D0B-4E1B-998A-4107E0F8DE91}" type="slidenum">
              <a:rPr lang="en-US" smtClean="0">
                <a:solidFill>
                  <a:srgbClr val="737572">
                    <a:tint val="75000"/>
                  </a:srgbClr>
                </a:solidFill>
              </a:rPr>
              <a:pPr/>
              <a:t>‹#›</a:t>
            </a:fld>
            <a:endParaRPr lang="en-US" dirty="0">
              <a:solidFill>
                <a:srgbClr val="737572">
                  <a:tint val="75000"/>
                </a:srgbClr>
              </a:solidFill>
            </a:endParaRPr>
          </a:p>
        </p:txBody>
      </p:sp>
      <p:sp>
        <p:nvSpPr>
          <p:cNvPr id="8" name="Shape 56"/>
          <p:cNvSpPr/>
          <p:nvPr userDrawn="1"/>
        </p:nvSpPr>
        <p:spPr>
          <a:xfrm flipV="1">
            <a:off x="760575" y="6525429"/>
            <a:ext cx="0" cy="159411"/>
          </a:xfrm>
          <a:prstGeom prst="line">
            <a:avLst/>
          </a:prstGeom>
          <a:ln w="12700">
            <a:solidFill>
              <a:schemeClr val="bg1">
                <a:lumMod val="75000"/>
              </a:schemeClr>
            </a:solidFill>
            <a:miter/>
          </a:ln>
        </p:spPr>
        <p:txBody>
          <a:bodyPr lIns="0" tIns="0" rIns="0" bIns="0"/>
          <a:lstStyle/>
          <a:p>
            <a:pPr defTabSz="158556">
              <a:defRPr sz="1200">
                <a:latin typeface="+mj-lt"/>
                <a:ea typeface="+mj-ea"/>
                <a:cs typeface="+mj-cs"/>
                <a:sym typeface="Helvetica"/>
              </a:defRPr>
            </a:pPr>
            <a:endParaRPr sz="400" dirty="0">
              <a:solidFill>
                <a:srgbClr val="737572"/>
              </a:solidFill>
              <a:latin typeface="Calibri Light" charset="0"/>
              <a:ea typeface="Calibri Light" charset="0"/>
              <a:cs typeface="Calibri Light" charset="0"/>
              <a:sym typeface="Helvetica"/>
            </a:endParaRPr>
          </a:p>
        </p:txBody>
      </p:sp>
    </p:spTree>
    <p:extLst>
      <p:ext uri="{BB962C8B-B14F-4D97-AF65-F5344CB8AC3E}">
        <p14:creationId xmlns:p14="http://schemas.microsoft.com/office/powerpoint/2010/main" val="803059742"/>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1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49112" y="6535004"/>
            <a:ext cx="3093879" cy="140261"/>
          </a:xfrm>
          <a:prstGeom prst="rect">
            <a:avLst/>
          </a:prstGeom>
        </p:spPr>
        <p:txBody>
          <a:bodyPr/>
          <a:lstStyle/>
          <a:p>
            <a:r>
              <a:rPr lang="en-US" dirty="0" smtClean="0">
                <a:solidFill>
                  <a:srgbClr val="737572">
                    <a:tint val="75000"/>
                  </a:srgbClr>
                </a:solidFill>
              </a:rPr>
              <a:t>© Vizualus. All Rights Reserved.</a:t>
            </a:r>
            <a:endParaRPr lang="en-US" dirty="0">
              <a:solidFill>
                <a:srgbClr val="737572">
                  <a:tint val="75000"/>
                </a:srgbClr>
              </a:solidFill>
            </a:endParaRPr>
          </a:p>
        </p:txBody>
      </p:sp>
      <p:sp>
        <p:nvSpPr>
          <p:cNvPr id="4" name="Slide Number Placeholder 3"/>
          <p:cNvSpPr>
            <a:spLocks noGrp="1"/>
          </p:cNvSpPr>
          <p:nvPr>
            <p:ph type="sldNum" sz="quarter" idx="12"/>
          </p:nvPr>
        </p:nvSpPr>
        <p:spPr/>
        <p:txBody>
          <a:bodyPr/>
          <a:lstStyle/>
          <a:p>
            <a:fld id="{B5C01996-2D0B-4E1B-998A-4107E0F8DE91}" type="slidenum">
              <a:rPr lang="en-US" smtClean="0">
                <a:solidFill>
                  <a:srgbClr val="737572">
                    <a:tint val="75000"/>
                  </a:srgbClr>
                </a:solidFill>
              </a:rPr>
              <a:pPr/>
              <a:t>‹#›</a:t>
            </a:fld>
            <a:endParaRPr lang="en-US" dirty="0">
              <a:solidFill>
                <a:srgbClr val="737572">
                  <a:tint val="75000"/>
                </a:srgbClr>
              </a:solidFill>
            </a:endParaRPr>
          </a:p>
        </p:txBody>
      </p:sp>
      <p:sp>
        <p:nvSpPr>
          <p:cNvPr id="5" name="Picture Placeholder 2"/>
          <p:cNvSpPr>
            <a:spLocks noGrp="1"/>
          </p:cNvSpPr>
          <p:nvPr>
            <p:ph type="pic" sz="quarter" idx="13" hasCustomPrompt="1"/>
          </p:nvPr>
        </p:nvSpPr>
        <p:spPr>
          <a:xfrm>
            <a:off x="0" y="0"/>
            <a:ext cx="12192000" cy="6858000"/>
          </a:xfrm>
          <a:prstGeom prst="roundRect">
            <a:avLst>
              <a:gd name="adj" fmla="val 615"/>
            </a:avLst>
          </a:prstGeom>
          <a:solidFill>
            <a:srgbClr val="4B4D4D"/>
          </a:solidFill>
        </p:spPr>
        <p:txBody>
          <a:bodyPr/>
          <a:lstStyle>
            <a:lvl1pPr marL="0" indent="0" algn="ctr">
              <a:buNone/>
              <a:defRPr baseline="0"/>
            </a:lvl1pPr>
          </a:lstStyle>
          <a:p>
            <a:r>
              <a:rPr lang="en-US" dirty="0" smtClean="0"/>
              <a:t>Drag &amp; Drop Your Image Here</a:t>
            </a:r>
            <a:endParaRPr lang="en-US" dirty="0"/>
          </a:p>
        </p:txBody>
      </p:sp>
    </p:spTree>
    <p:extLst>
      <p:ext uri="{BB962C8B-B14F-4D97-AF65-F5344CB8AC3E}">
        <p14:creationId xmlns:p14="http://schemas.microsoft.com/office/powerpoint/2010/main" val="65379155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4480BA-CCEB-A047-9235-D972903DE303}" type="datetimeFigureOut">
              <a:rPr lang="en-US" smtClean="0">
                <a:solidFill>
                  <a:srgbClr val="737572">
                    <a:tint val="75000"/>
                  </a:srgbClr>
                </a:solidFill>
              </a:rPr>
              <a:pPr/>
              <a:t>11/8/2017</a:t>
            </a:fld>
            <a:endParaRPr lang="en-US" dirty="0">
              <a:solidFill>
                <a:srgbClr val="73757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737572">
                  <a:tint val="75000"/>
                </a:srgbClr>
              </a:solidFill>
            </a:endParaRPr>
          </a:p>
        </p:txBody>
      </p:sp>
      <p:sp>
        <p:nvSpPr>
          <p:cNvPr id="7" name="Slide Number Placeholder 6"/>
          <p:cNvSpPr>
            <a:spLocks noGrp="1"/>
          </p:cNvSpPr>
          <p:nvPr>
            <p:ph type="sldNum" sz="quarter" idx="12"/>
          </p:nvPr>
        </p:nvSpPr>
        <p:spPr/>
        <p:txBody>
          <a:bodyPr/>
          <a:lstStyle/>
          <a:p>
            <a:fld id="{73979CA6-9385-2840-8DAC-E3500E9EB9A3}" type="slidenum">
              <a:rPr lang="en-US" smtClean="0">
                <a:solidFill>
                  <a:srgbClr val="737572">
                    <a:tint val="75000"/>
                  </a:srgbClr>
                </a:solidFill>
              </a:rPr>
              <a:pPr/>
              <a:t>‹#›</a:t>
            </a:fld>
            <a:endParaRPr lang="en-US" dirty="0">
              <a:solidFill>
                <a:srgbClr val="737572">
                  <a:tint val="75000"/>
                </a:srgbClr>
              </a:solidFill>
            </a:endParaRPr>
          </a:p>
        </p:txBody>
      </p:sp>
    </p:spTree>
    <p:extLst>
      <p:ext uri="{BB962C8B-B14F-4D97-AF65-F5344CB8AC3E}">
        <p14:creationId xmlns:p14="http://schemas.microsoft.com/office/powerpoint/2010/main" val="2925330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36"/>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3200">
                <a:solidFill>
                  <a:schemeClr val="tx1">
                    <a:tint val="75000"/>
                  </a:schemeClr>
                </a:solidFill>
              </a:defRPr>
            </a:lvl1pPr>
            <a:lvl2pPr marL="608531" indent="0">
              <a:buNone/>
              <a:defRPr sz="2700">
                <a:solidFill>
                  <a:schemeClr val="tx1">
                    <a:tint val="75000"/>
                  </a:schemeClr>
                </a:solidFill>
              </a:defRPr>
            </a:lvl2pPr>
            <a:lvl3pPr marL="1217190" indent="0">
              <a:buNone/>
              <a:defRPr sz="2400">
                <a:solidFill>
                  <a:schemeClr val="tx1">
                    <a:tint val="75000"/>
                  </a:schemeClr>
                </a:solidFill>
              </a:defRPr>
            </a:lvl3pPr>
            <a:lvl4pPr marL="1825762" indent="0">
              <a:buNone/>
              <a:defRPr sz="2100">
                <a:solidFill>
                  <a:schemeClr val="tx1">
                    <a:tint val="75000"/>
                  </a:schemeClr>
                </a:solidFill>
              </a:defRPr>
            </a:lvl4pPr>
            <a:lvl5pPr marL="2434378" indent="0">
              <a:buNone/>
              <a:defRPr sz="2100">
                <a:solidFill>
                  <a:schemeClr val="tx1">
                    <a:tint val="75000"/>
                  </a:schemeClr>
                </a:solidFill>
              </a:defRPr>
            </a:lvl5pPr>
            <a:lvl6pPr marL="3042908" indent="0">
              <a:buNone/>
              <a:defRPr sz="2100">
                <a:solidFill>
                  <a:schemeClr val="tx1">
                    <a:tint val="75000"/>
                  </a:schemeClr>
                </a:solidFill>
              </a:defRPr>
            </a:lvl6pPr>
            <a:lvl7pPr marL="3651439" indent="0">
              <a:buNone/>
              <a:defRPr sz="2100">
                <a:solidFill>
                  <a:schemeClr val="tx1">
                    <a:tint val="75000"/>
                  </a:schemeClr>
                </a:solidFill>
              </a:defRPr>
            </a:lvl7pPr>
            <a:lvl8pPr marL="4260053" indent="0">
              <a:buNone/>
              <a:defRPr sz="2100">
                <a:solidFill>
                  <a:schemeClr val="tx1">
                    <a:tint val="75000"/>
                  </a:schemeClr>
                </a:solidFill>
              </a:defRPr>
            </a:lvl8pPr>
            <a:lvl9pPr marL="4868652"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8378809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3200"/>
            </a:lvl1pPr>
            <a:lvl2pPr marL="609235" indent="0" algn="ctr">
              <a:buNone/>
              <a:defRPr sz="2700"/>
            </a:lvl2pPr>
            <a:lvl3pPr marL="1218510" indent="0" algn="ctr">
              <a:buNone/>
              <a:defRPr sz="2400"/>
            </a:lvl3pPr>
            <a:lvl4pPr marL="1827757" indent="0" algn="ctr">
              <a:buNone/>
              <a:defRPr sz="2100"/>
            </a:lvl4pPr>
            <a:lvl5pPr marL="2437018" indent="0" algn="ctr">
              <a:buNone/>
              <a:defRPr sz="2100"/>
            </a:lvl5pPr>
            <a:lvl6pPr marL="3046252" indent="0" algn="ctr">
              <a:buNone/>
              <a:defRPr sz="2100"/>
            </a:lvl6pPr>
            <a:lvl7pPr marL="3655487" indent="0" algn="ctr">
              <a:buNone/>
              <a:defRPr sz="2100"/>
            </a:lvl7pPr>
            <a:lvl8pPr marL="4264747" indent="0" algn="ctr">
              <a:buNone/>
              <a:defRPr sz="2100"/>
            </a:lvl8pPr>
            <a:lvl9pPr marL="4873995" indent="0" algn="ctr">
              <a:buNone/>
              <a:defRPr sz="21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D9BFC62A-2309-418B-AA14-5FC6142F4A59}"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6CF1EB5-A83F-4EBB-8ED1-2E9ADAF368AD}" type="slidenum">
              <a:rPr lang="zh-TW" altLang="en-US" smtClean="0">
                <a:solidFill>
                  <a:prstClr val="black">
                    <a:tint val="75000"/>
                  </a:prstClr>
                </a:solidFill>
              </a:rPr>
              <a:pPr>
                <a:defRPr/>
              </a:pPr>
              <a:t>‹#›</a:t>
            </a:fld>
            <a:endParaRPr lang="en-US" altLang="zh-TW">
              <a:solidFill>
                <a:prstClr val="black">
                  <a:tint val="75000"/>
                </a:prstClr>
              </a:solidFill>
            </a:endParaRPr>
          </a:p>
        </p:txBody>
      </p:sp>
      <p:sp>
        <p:nvSpPr>
          <p:cNvPr id="7" name="Rectangle 6"/>
          <p:cNvSpPr/>
          <p:nvPr/>
        </p:nvSpPr>
        <p:spPr>
          <a:xfrm>
            <a:off x="0" y="0"/>
            <a:ext cx="12192000" cy="6858000"/>
          </a:xfrm>
          <a:prstGeom prst="rect">
            <a:avLst/>
          </a:prstGeom>
          <a:solidFill>
            <a:schemeClr val="tx1">
              <a:alpha val="3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58" tIns="60929" rIns="121858" bIns="60929" rtlCol="0" anchor="ctr"/>
          <a:lstStyle/>
          <a:p>
            <a:pPr algn="ctr" defTabSz="913901" fontAlgn="base">
              <a:spcBef>
                <a:spcPct val="0"/>
              </a:spcBef>
              <a:spcAft>
                <a:spcPct val="0"/>
              </a:spcAft>
            </a:pPr>
            <a:endParaRPr kumimoji="1" lang="en-US" sz="1900">
              <a:solidFill>
                <a:prstClr val="white"/>
              </a:solidFill>
            </a:endParaRPr>
          </a:p>
        </p:txBody>
      </p:sp>
    </p:spTree>
    <p:extLst>
      <p:ext uri="{BB962C8B-B14F-4D97-AF65-F5344CB8AC3E}">
        <p14:creationId xmlns:p14="http://schemas.microsoft.com/office/powerpoint/2010/main" val="118624361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CF4D873-11FA-4B10-9498-66E15A1A9B22}"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2913713-8C5E-4D2C-84CC-52006FA77F59}"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208600383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49" y="1709769"/>
            <a:ext cx="10515600" cy="2852737"/>
          </a:xfrm>
        </p:spPr>
        <p:txBody>
          <a:bodyPr anchor="b"/>
          <a:lstStyle>
            <a:lvl1pPr>
              <a:defRPr sz="8000"/>
            </a:lvl1pPr>
          </a:lstStyle>
          <a:p>
            <a:r>
              <a:rPr lang="en-US" smtClean="0"/>
              <a:t>Click to edit Master title style</a:t>
            </a:r>
            <a:endParaRPr lang="en-US"/>
          </a:p>
        </p:txBody>
      </p:sp>
      <p:sp>
        <p:nvSpPr>
          <p:cNvPr id="3" name="Text Placeholder 2"/>
          <p:cNvSpPr>
            <a:spLocks noGrp="1"/>
          </p:cNvSpPr>
          <p:nvPr>
            <p:ph type="body" idx="1"/>
          </p:nvPr>
        </p:nvSpPr>
        <p:spPr>
          <a:xfrm>
            <a:off x="831849" y="4589465"/>
            <a:ext cx="10515600" cy="1500187"/>
          </a:xfrm>
        </p:spPr>
        <p:txBody>
          <a:bodyPr/>
          <a:lstStyle>
            <a:lvl1pPr marL="0" indent="0">
              <a:buNone/>
              <a:defRPr sz="3200">
                <a:solidFill>
                  <a:schemeClr val="tx1">
                    <a:tint val="75000"/>
                  </a:schemeClr>
                </a:solidFill>
              </a:defRPr>
            </a:lvl1pPr>
            <a:lvl2pPr marL="609235" indent="0">
              <a:buNone/>
              <a:defRPr sz="2700">
                <a:solidFill>
                  <a:schemeClr val="tx1">
                    <a:tint val="75000"/>
                  </a:schemeClr>
                </a:solidFill>
              </a:defRPr>
            </a:lvl2pPr>
            <a:lvl3pPr marL="1218510" indent="0">
              <a:buNone/>
              <a:defRPr sz="2400">
                <a:solidFill>
                  <a:schemeClr val="tx1">
                    <a:tint val="75000"/>
                  </a:schemeClr>
                </a:solidFill>
              </a:defRPr>
            </a:lvl3pPr>
            <a:lvl4pPr marL="1827757" indent="0">
              <a:buNone/>
              <a:defRPr sz="2100">
                <a:solidFill>
                  <a:schemeClr val="tx1">
                    <a:tint val="75000"/>
                  </a:schemeClr>
                </a:solidFill>
              </a:defRPr>
            </a:lvl4pPr>
            <a:lvl5pPr marL="2437018" indent="0">
              <a:buNone/>
              <a:defRPr sz="2100">
                <a:solidFill>
                  <a:schemeClr val="tx1">
                    <a:tint val="75000"/>
                  </a:schemeClr>
                </a:solidFill>
              </a:defRPr>
            </a:lvl5pPr>
            <a:lvl6pPr marL="3046252" indent="0">
              <a:buNone/>
              <a:defRPr sz="2100">
                <a:solidFill>
                  <a:schemeClr val="tx1">
                    <a:tint val="75000"/>
                  </a:schemeClr>
                </a:solidFill>
              </a:defRPr>
            </a:lvl6pPr>
            <a:lvl7pPr marL="3655487" indent="0">
              <a:buNone/>
              <a:defRPr sz="2100">
                <a:solidFill>
                  <a:schemeClr val="tx1">
                    <a:tint val="75000"/>
                  </a:schemeClr>
                </a:solidFill>
              </a:defRPr>
            </a:lvl7pPr>
            <a:lvl8pPr marL="4264747" indent="0">
              <a:buNone/>
              <a:defRPr sz="2100">
                <a:solidFill>
                  <a:schemeClr val="tx1">
                    <a:tint val="75000"/>
                  </a:schemeClr>
                </a:solidFill>
              </a:defRPr>
            </a:lvl8pPr>
            <a:lvl9pPr marL="4873995"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4F9B052-C19A-400A-A89C-13DD4A3F8B22}"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CB024F0-2290-4214-A86D-F031E7730552}"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39960841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73A2764A-B705-45CC-862E-3D295E3BB1AB}"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214BBF1-7472-4FB3-B29A-9E59A5BA7A56}"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19928523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9235" indent="0">
              <a:buNone/>
              <a:defRPr sz="2700" b="1"/>
            </a:lvl2pPr>
            <a:lvl3pPr marL="1218510" indent="0">
              <a:buNone/>
              <a:defRPr sz="2400" b="1"/>
            </a:lvl3pPr>
            <a:lvl4pPr marL="1827757" indent="0">
              <a:buNone/>
              <a:defRPr sz="2100" b="1"/>
            </a:lvl4pPr>
            <a:lvl5pPr marL="2437018" indent="0">
              <a:buNone/>
              <a:defRPr sz="2100" b="1"/>
            </a:lvl5pPr>
            <a:lvl6pPr marL="3046252" indent="0">
              <a:buNone/>
              <a:defRPr sz="2100" b="1"/>
            </a:lvl6pPr>
            <a:lvl7pPr marL="3655487" indent="0">
              <a:buNone/>
              <a:defRPr sz="2100" b="1"/>
            </a:lvl7pPr>
            <a:lvl8pPr marL="4264747" indent="0">
              <a:buNone/>
              <a:defRPr sz="2100" b="1"/>
            </a:lvl8pPr>
            <a:lvl9pPr marL="4873995"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3200" b="1"/>
            </a:lvl1pPr>
            <a:lvl2pPr marL="609235" indent="0">
              <a:buNone/>
              <a:defRPr sz="2700" b="1"/>
            </a:lvl2pPr>
            <a:lvl3pPr marL="1218510" indent="0">
              <a:buNone/>
              <a:defRPr sz="2400" b="1"/>
            </a:lvl3pPr>
            <a:lvl4pPr marL="1827757" indent="0">
              <a:buNone/>
              <a:defRPr sz="2100" b="1"/>
            </a:lvl4pPr>
            <a:lvl5pPr marL="2437018" indent="0">
              <a:buNone/>
              <a:defRPr sz="2100" b="1"/>
            </a:lvl5pPr>
            <a:lvl6pPr marL="3046252" indent="0">
              <a:buNone/>
              <a:defRPr sz="2100" b="1"/>
            </a:lvl6pPr>
            <a:lvl7pPr marL="3655487" indent="0">
              <a:buNone/>
              <a:defRPr sz="2100" b="1"/>
            </a:lvl7pPr>
            <a:lvl8pPr marL="4264747" indent="0">
              <a:buNone/>
              <a:defRPr sz="2100" b="1"/>
            </a:lvl8pPr>
            <a:lvl9pPr marL="4873995"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21762A71-59EA-489C-B9F6-A132896847B9}"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B93A2F50-DF51-4509-99E1-648B0F1F91B7}"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357615017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2E111898-647F-4CD4-BC11-57C3224E8EEB}"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663AD99-52B4-49E4-AD39-9B0979B353F7}"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402557365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0AF1166-AC0E-4D17-B284-2FA663307A5D}"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F9EFC7A-975F-46DF-9127-70A932132854}"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283818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457"/>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235" indent="0">
              <a:buNone/>
              <a:defRPr sz="1900"/>
            </a:lvl2pPr>
            <a:lvl3pPr marL="1218510" indent="0">
              <a:buNone/>
              <a:defRPr sz="1600"/>
            </a:lvl3pPr>
            <a:lvl4pPr marL="1827757" indent="0">
              <a:buNone/>
              <a:defRPr sz="1300"/>
            </a:lvl4pPr>
            <a:lvl5pPr marL="2437018" indent="0">
              <a:buNone/>
              <a:defRPr sz="1300"/>
            </a:lvl5pPr>
            <a:lvl6pPr marL="3046252" indent="0">
              <a:buNone/>
              <a:defRPr sz="1300"/>
            </a:lvl6pPr>
            <a:lvl7pPr marL="3655487" indent="0">
              <a:buNone/>
              <a:defRPr sz="1300"/>
            </a:lvl7pPr>
            <a:lvl8pPr marL="4264747" indent="0">
              <a:buNone/>
              <a:defRPr sz="1300"/>
            </a:lvl8pPr>
            <a:lvl9pPr marL="4873995"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F132062-79C7-403A-B511-3444CA07A874}"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BE84FA3-1EE5-470B-8E03-5DB7695D9731}"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421995867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7"/>
            <a:ext cx="6172200" cy="4873625"/>
          </a:xfrm>
        </p:spPr>
        <p:txBody>
          <a:bodyPr/>
          <a:lstStyle>
            <a:lvl1pPr marL="0" indent="0">
              <a:buNone/>
              <a:defRPr sz="4300"/>
            </a:lvl1pPr>
            <a:lvl2pPr marL="609235" indent="0">
              <a:buNone/>
              <a:defRPr sz="3700"/>
            </a:lvl2pPr>
            <a:lvl3pPr marL="1218510" indent="0">
              <a:buNone/>
              <a:defRPr sz="3200"/>
            </a:lvl3pPr>
            <a:lvl4pPr marL="1827757" indent="0">
              <a:buNone/>
              <a:defRPr sz="2700"/>
            </a:lvl4pPr>
            <a:lvl5pPr marL="2437018" indent="0">
              <a:buNone/>
              <a:defRPr sz="2700"/>
            </a:lvl5pPr>
            <a:lvl6pPr marL="3046252" indent="0">
              <a:buNone/>
              <a:defRPr sz="2700"/>
            </a:lvl6pPr>
            <a:lvl7pPr marL="3655487" indent="0">
              <a:buNone/>
              <a:defRPr sz="2700"/>
            </a:lvl7pPr>
            <a:lvl8pPr marL="4264747" indent="0">
              <a:buNone/>
              <a:defRPr sz="2700"/>
            </a:lvl8pPr>
            <a:lvl9pPr marL="4873995"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9235" indent="0">
              <a:buNone/>
              <a:defRPr sz="1900"/>
            </a:lvl2pPr>
            <a:lvl3pPr marL="1218510" indent="0">
              <a:buNone/>
              <a:defRPr sz="1600"/>
            </a:lvl3pPr>
            <a:lvl4pPr marL="1827757" indent="0">
              <a:buNone/>
              <a:defRPr sz="1300"/>
            </a:lvl4pPr>
            <a:lvl5pPr marL="2437018" indent="0">
              <a:buNone/>
              <a:defRPr sz="1300"/>
            </a:lvl5pPr>
            <a:lvl6pPr marL="3046252" indent="0">
              <a:buNone/>
              <a:defRPr sz="1300"/>
            </a:lvl6pPr>
            <a:lvl7pPr marL="3655487" indent="0">
              <a:buNone/>
              <a:defRPr sz="1300"/>
            </a:lvl7pPr>
            <a:lvl8pPr marL="4264747" indent="0">
              <a:buNone/>
              <a:defRPr sz="1300"/>
            </a:lvl8pPr>
            <a:lvl9pPr marL="4873995"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A1BFD153-1A9C-4613-844E-BBE949ED0162}"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D64E5B0A-7BCB-4873-BE26-BE4E48582C17}"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24104469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22342F2C-6EA6-431F-8610-7679D0F2E955}"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73B0206-83D6-44D9-96CB-0ADA6B214D66}"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10428644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902653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54"/>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45D1582D-2F11-42A7-83BB-CA93C8F61057}" type="datetimeFigureOut">
              <a:rPr lang="zh-TW" altLang="en-US" smtClean="0">
                <a:solidFill>
                  <a:prstClr val="black">
                    <a:tint val="75000"/>
                  </a:prstClr>
                </a:solidFill>
              </a:rPr>
              <a:pPr>
                <a:defRPr/>
              </a:pPr>
              <a:t>2017/11/8</a:t>
            </a:fld>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TW"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D5E6C39-711E-49E6-8B70-736711FC0DBD}" type="slidenum">
              <a:rPr lang="zh-TW" altLang="en-US" smtClean="0">
                <a:solidFill>
                  <a:prstClr val="black">
                    <a:tint val="75000"/>
                  </a:prstClr>
                </a:solidFill>
              </a:rPr>
              <a:pPr>
                <a:defRPr/>
              </a:pPr>
              <a:t>‹#›</a:t>
            </a:fld>
            <a:endParaRPr lang="en-US" altLang="zh-TW">
              <a:solidFill>
                <a:prstClr val="black">
                  <a:tint val="75000"/>
                </a:prstClr>
              </a:solidFill>
            </a:endParaRPr>
          </a:p>
        </p:txBody>
      </p:sp>
    </p:spTree>
    <p:extLst>
      <p:ext uri="{BB962C8B-B14F-4D97-AF65-F5344CB8AC3E}">
        <p14:creationId xmlns:p14="http://schemas.microsoft.com/office/powerpoint/2010/main" val="158727003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a:xfrm>
            <a:off x="2540003" y="4648200"/>
            <a:ext cx="8735484" cy="1217613"/>
          </a:xfrm>
        </p:spPr>
        <p:txBody>
          <a:bodyPr/>
          <a:lstStyle/>
          <a:p>
            <a:r>
              <a:rPr lang="zh-TW" altLang="en-US" smtClean="0"/>
              <a:t>按一下以編輯母片標題樣式</a:t>
            </a:r>
            <a:endParaRPr lang="zh-HK" altLang="en-US"/>
          </a:p>
        </p:txBody>
      </p:sp>
      <p:sp>
        <p:nvSpPr>
          <p:cNvPr id="3" name="Rectangle 13"/>
          <p:cNvSpPr>
            <a:spLocks noGrp="1" noChangeArrowheads="1"/>
          </p:cNvSpPr>
          <p:nvPr>
            <p:ph type="dt" idx="10"/>
          </p:nvPr>
        </p:nvSpPr>
        <p:spPr>
          <a:ln/>
        </p:spPr>
        <p:txBody>
          <a:bodyPr/>
          <a:lstStyle>
            <a:lvl1pPr>
              <a:defRPr/>
            </a:lvl1pPr>
          </a:lstStyle>
          <a:p>
            <a:pPr>
              <a:defRPr/>
            </a:pPr>
            <a:r>
              <a:rPr lang="en-US">
                <a:solidFill>
                  <a:prstClr val="black">
                    <a:tint val="75000"/>
                  </a:prstClr>
                </a:solidFill>
              </a:rPr>
              <a:t>1/10/12</a:t>
            </a:r>
          </a:p>
        </p:txBody>
      </p:sp>
      <p:sp>
        <p:nvSpPr>
          <p:cNvPr id="4" name="Rectangle 15"/>
          <p:cNvSpPr>
            <a:spLocks noGrp="1" noChangeArrowheads="1"/>
          </p:cNvSpPr>
          <p:nvPr>
            <p:ph type="sldNum" idx="11"/>
          </p:nvPr>
        </p:nvSpPr>
        <p:spPr>
          <a:ln/>
        </p:spPr>
        <p:txBody>
          <a:bodyPr/>
          <a:lstStyle>
            <a:lvl1pPr>
              <a:defRPr/>
            </a:lvl1pPr>
          </a:lstStyle>
          <a:p>
            <a:pPr>
              <a:defRPr/>
            </a:pPr>
            <a:fld id="{198344F1-BF8A-4A71-9B61-638755161F8B}" type="slidenum">
              <a:rPr lang="en-US" altLang="zh-HK">
                <a:solidFill>
                  <a:prstClr val="black">
                    <a:tint val="75000"/>
                  </a:prstClr>
                </a:solidFill>
              </a:rPr>
              <a:pPr>
                <a:defRPr/>
              </a:pPr>
              <a:t>‹#›</a:t>
            </a:fld>
            <a:endParaRPr lang="en-US" altLang="zh-HK">
              <a:solidFill>
                <a:prstClr val="black">
                  <a:tint val="75000"/>
                </a:prstClr>
              </a:solidFill>
            </a:endParaRPr>
          </a:p>
        </p:txBody>
      </p:sp>
    </p:spTree>
    <p:extLst>
      <p:ext uri="{BB962C8B-B14F-4D97-AF65-F5344CB8AC3E}">
        <p14:creationId xmlns:p14="http://schemas.microsoft.com/office/powerpoint/2010/main" val="1077664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lIns="91396" tIns="45718" rIns="91396" bIns="45718"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7"/>
            <a:ext cx="9144000" cy="1655763"/>
          </a:xfrm>
          <a:prstGeom prst="rect">
            <a:avLst/>
          </a:prstGeom>
        </p:spPr>
        <p:txBody>
          <a:bodyPr lIns="91396" tIns="45718" rIns="91396" bIns="45718"/>
          <a:lstStyle>
            <a:lvl1pPr marL="0" indent="0" algn="ctr">
              <a:buNone/>
              <a:defRPr sz="2400"/>
            </a:lvl1pPr>
            <a:lvl2pPr marL="456939" indent="0" algn="ctr">
              <a:buNone/>
              <a:defRPr sz="2000"/>
            </a:lvl2pPr>
            <a:lvl3pPr marL="913901" indent="0" algn="ctr">
              <a:buNone/>
              <a:defRPr sz="1900"/>
            </a:lvl3pPr>
            <a:lvl4pPr marL="1370852" indent="0" algn="ctr">
              <a:buNone/>
              <a:defRPr sz="1600"/>
            </a:lvl4pPr>
            <a:lvl5pPr marL="1827802" indent="0" algn="ctr">
              <a:buNone/>
              <a:defRPr sz="1600"/>
            </a:lvl5pPr>
            <a:lvl6pPr marL="2284766" indent="0" algn="ctr">
              <a:buNone/>
              <a:defRPr sz="1600"/>
            </a:lvl6pPr>
            <a:lvl7pPr marL="2741702" indent="0" algn="ctr">
              <a:buNone/>
              <a:defRPr sz="1600"/>
            </a:lvl7pPr>
            <a:lvl8pPr marL="3198640" indent="0" algn="ctr">
              <a:buNone/>
              <a:defRPr sz="1600"/>
            </a:lvl8pPr>
            <a:lvl9pPr marL="3655579"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42279879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396" tIns="45718" rIns="91396" bIns="45718"/>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lIns="91396" tIns="45718" rIns="9139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29509985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68"/>
            <a:ext cx="10515600" cy="2852737"/>
          </a:xfrm>
          <a:prstGeom prst="rect">
            <a:avLst/>
          </a:prstGeom>
        </p:spPr>
        <p:txBody>
          <a:bodyPr lIns="91396" tIns="45718" rIns="91396" bIns="45718"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a:prstGeom prst="rect">
            <a:avLst/>
          </a:prstGeom>
        </p:spPr>
        <p:txBody>
          <a:bodyPr lIns="91396" tIns="45718" rIns="91396" bIns="45718"/>
          <a:lstStyle>
            <a:lvl1pPr marL="0" indent="0">
              <a:buNone/>
              <a:defRPr sz="2400">
                <a:solidFill>
                  <a:schemeClr val="tx1">
                    <a:tint val="75000"/>
                  </a:schemeClr>
                </a:solidFill>
              </a:defRPr>
            </a:lvl1pPr>
            <a:lvl2pPr marL="456939" indent="0">
              <a:buNone/>
              <a:defRPr sz="2000">
                <a:solidFill>
                  <a:schemeClr val="tx1">
                    <a:tint val="75000"/>
                  </a:schemeClr>
                </a:solidFill>
              </a:defRPr>
            </a:lvl2pPr>
            <a:lvl3pPr marL="913901" indent="0">
              <a:buNone/>
              <a:defRPr sz="1900">
                <a:solidFill>
                  <a:schemeClr val="tx1">
                    <a:tint val="75000"/>
                  </a:schemeClr>
                </a:solidFill>
              </a:defRPr>
            </a:lvl3pPr>
            <a:lvl4pPr marL="1370852" indent="0">
              <a:buNone/>
              <a:defRPr sz="1600">
                <a:solidFill>
                  <a:schemeClr val="tx1">
                    <a:tint val="75000"/>
                  </a:schemeClr>
                </a:solidFill>
              </a:defRPr>
            </a:lvl4pPr>
            <a:lvl5pPr marL="1827802" indent="0">
              <a:buNone/>
              <a:defRPr sz="1600">
                <a:solidFill>
                  <a:schemeClr val="tx1">
                    <a:tint val="75000"/>
                  </a:schemeClr>
                </a:solidFill>
              </a:defRPr>
            </a:lvl5pPr>
            <a:lvl6pPr marL="2284766" indent="0">
              <a:buNone/>
              <a:defRPr sz="1600">
                <a:solidFill>
                  <a:schemeClr val="tx1">
                    <a:tint val="75000"/>
                  </a:schemeClr>
                </a:solidFill>
              </a:defRPr>
            </a:lvl6pPr>
            <a:lvl7pPr marL="2741702" indent="0">
              <a:buNone/>
              <a:defRPr sz="1600">
                <a:solidFill>
                  <a:schemeClr val="tx1">
                    <a:tint val="75000"/>
                  </a:schemeClr>
                </a:solidFill>
              </a:defRPr>
            </a:lvl7pPr>
            <a:lvl8pPr marL="3198640" indent="0">
              <a:buNone/>
              <a:defRPr sz="1600">
                <a:solidFill>
                  <a:schemeClr val="tx1">
                    <a:tint val="75000"/>
                  </a:schemeClr>
                </a:solidFill>
              </a:defRPr>
            </a:lvl8pPr>
            <a:lvl9pPr marL="3655579"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191921824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396" tIns="45718" rIns="91396" bIns="45718"/>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a:prstGeom prst="rect">
            <a:avLst/>
          </a:prstGeom>
        </p:spPr>
        <p:txBody>
          <a:bodyPr lIns="91396" tIns="45718" rIns="9139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a:prstGeom prst="rect">
            <a:avLst/>
          </a:prstGeom>
        </p:spPr>
        <p:txBody>
          <a:bodyPr lIns="91396" tIns="45718" rIns="9139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13209913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lIns="91396" tIns="45718" rIns="91396" bIns="45718"/>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a:prstGeom prst="rect">
            <a:avLst/>
          </a:prstGeom>
        </p:spPr>
        <p:txBody>
          <a:bodyPr lIns="91396" tIns="45718" rIns="91396" bIns="45718"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lIns="91396" tIns="45718" rIns="9139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3" y="1681163"/>
            <a:ext cx="5183188" cy="823912"/>
          </a:xfrm>
          <a:prstGeom prst="rect">
            <a:avLst/>
          </a:prstGeom>
        </p:spPr>
        <p:txBody>
          <a:bodyPr lIns="91396" tIns="45718" rIns="91396" bIns="45718" anchor="b"/>
          <a:lstStyle>
            <a:lvl1pPr marL="0" indent="0">
              <a:buNone/>
              <a:defRPr sz="2400" b="1"/>
            </a:lvl1pPr>
            <a:lvl2pPr marL="456939" indent="0">
              <a:buNone/>
              <a:defRPr sz="2000" b="1"/>
            </a:lvl2pPr>
            <a:lvl3pPr marL="913901" indent="0">
              <a:buNone/>
              <a:defRPr sz="1900" b="1"/>
            </a:lvl3pPr>
            <a:lvl4pPr marL="1370852" indent="0">
              <a:buNone/>
              <a:defRPr sz="1600" b="1"/>
            </a:lvl4pPr>
            <a:lvl5pPr marL="1827802" indent="0">
              <a:buNone/>
              <a:defRPr sz="1600" b="1"/>
            </a:lvl5pPr>
            <a:lvl6pPr marL="2284766" indent="0">
              <a:buNone/>
              <a:defRPr sz="1600" b="1"/>
            </a:lvl6pPr>
            <a:lvl7pPr marL="2741702" indent="0">
              <a:buNone/>
              <a:defRPr sz="1600" b="1"/>
            </a:lvl7pPr>
            <a:lvl8pPr marL="3198640" indent="0">
              <a:buNone/>
              <a:defRPr sz="1600" b="1"/>
            </a:lvl8pPr>
            <a:lvl9pPr marL="365557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lIns="91396" tIns="45718" rIns="9139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18060575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396" tIns="45718" rIns="91396" bIns="45718"/>
          <a:lstStyle/>
          <a:p>
            <a:r>
              <a:rPr lang="en-US" smtClean="0"/>
              <a:t>Click to edit Master title style</a:t>
            </a:r>
            <a:endParaRPr lang="en-US"/>
          </a:p>
        </p:txBody>
      </p:sp>
      <p:sp>
        <p:nvSpPr>
          <p:cNvPr id="3" name="Date Placeholder 2"/>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403330222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324052610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lIns="91396" tIns="45718" rIns="91396" bIns="45718"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54"/>
            <a:ext cx="6172200" cy="4873625"/>
          </a:xfrm>
          <a:prstGeom prst="rect">
            <a:avLst/>
          </a:prstGeom>
        </p:spPr>
        <p:txBody>
          <a:bodyPr lIns="91396" tIns="45718" rIns="91396"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a:prstGeom prst="rect">
            <a:avLst/>
          </a:prstGeom>
        </p:spPr>
        <p:txBody>
          <a:bodyPr lIns="91396" tIns="45718" rIns="91396" bIns="45718"/>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12979240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531" indent="0">
              <a:buNone/>
              <a:defRPr sz="2700" b="1"/>
            </a:lvl2pPr>
            <a:lvl3pPr marL="1217190" indent="0">
              <a:buNone/>
              <a:defRPr sz="2400" b="1"/>
            </a:lvl3pPr>
            <a:lvl4pPr marL="1825762" indent="0">
              <a:buNone/>
              <a:defRPr sz="2100" b="1"/>
            </a:lvl4pPr>
            <a:lvl5pPr marL="2434378" indent="0">
              <a:buNone/>
              <a:defRPr sz="2100" b="1"/>
            </a:lvl5pPr>
            <a:lvl6pPr marL="3042908" indent="0">
              <a:buNone/>
              <a:defRPr sz="2100" b="1"/>
            </a:lvl6pPr>
            <a:lvl7pPr marL="3651439" indent="0">
              <a:buNone/>
              <a:defRPr sz="2100" b="1"/>
            </a:lvl7pPr>
            <a:lvl8pPr marL="4260053" indent="0">
              <a:buNone/>
              <a:defRPr sz="2100" b="1"/>
            </a:lvl8pPr>
            <a:lvl9pPr marL="4868652"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8531" indent="0">
              <a:buNone/>
              <a:defRPr sz="2700" b="1"/>
            </a:lvl2pPr>
            <a:lvl3pPr marL="1217190" indent="0">
              <a:buNone/>
              <a:defRPr sz="2400" b="1"/>
            </a:lvl3pPr>
            <a:lvl4pPr marL="1825762" indent="0">
              <a:buNone/>
              <a:defRPr sz="2100" b="1"/>
            </a:lvl4pPr>
            <a:lvl5pPr marL="2434378" indent="0">
              <a:buNone/>
              <a:defRPr sz="2100" b="1"/>
            </a:lvl5pPr>
            <a:lvl6pPr marL="3042908" indent="0">
              <a:buNone/>
              <a:defRPr sz="2100" b="1"/>
            </a:lvl6pPr>
            <a:lvl7pPr marL="3651439" indent="0">
              <a:buNone/>
              <a:defRPr sz="2100" b="1"/>
            </a:lvl7pPr>
            <a:lvl8pPr marL="4260053" indent="0">
              <a:buNone/>
              <a:defRPr sz="2100" b="1"/>
            </a:lvl8pPr>
            <a:lvl9pPr marL="4868652"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221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57515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lIns="91396" tIns="45718" rIns="91396" bIns="45718"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54"/>
            <a:ext cx="6172200" cy="4873625"/>
          </a:xfrm>
          <a:prstGeom prst="rect">
            <a:avLst/>
          </a:prstGeom>
        </p:spPr>
        <p:txBody>
          <a:bodyPr lIns="91396" tIns="45718" rIns="91396" bIns="45718"/>
          <a:lstStyle>
            <a:lvl1pPr marL="0" indent="0">
              <a:buNone/>
              <a:defRPr sz="3200"/>
            </a:lvl1pPr>
            <a:lvl2pPr marL="456939" indent="0">
              <a:buNone/>
              <a:defRPr sz="2800"/>
            </a:lvl2pPr>
            <a:lvl3pPr marL="913901" indent="0">
              <a:buNone/>
              <a:defRPr sz="2400"/>
            </a:lvl3pPr>
            <a:lvl4pPr marL="1370852" indent="0">
              <a:buNone/>
              <a:defRPr sz="2000"/>
            </a:lvl4pPr>
            <a:lvl5pPr marL="1827802" indent="0">
              <a:buNone/>
              <a:defRPr sz="2000"/>
            </a:lvl5pPr>
            <a:lvl6pPr marL="2284766" indent="0">
              <a:buNone/>
              <a:defRPr sz="2000"/>
            </a:lvl6pPr>
            <a:lvl7pPr marL="2741702" indent="0">
              <a:buNone/>
              <a:defRPr sz="2000"/>
            </a:lvl7pPr>
            <a:lvl8pPr marL="3198640" indent="0">
              <a:buNone/>
              <a:defRPr sz="2000"/>
            </a:lvl8pPr>
            <a:lvl9pPr marL="3655579" indent="0">
              <a:buNone/>
              <a:defRPr sz="2000"/>
            </a:lvl9pPr>
          </a:lstStyle>
          <a:p>
            <a:endParaRPr lang="en-US" dirty="0"/>
          </a:p>
        </p:txBody>
      </p:sp>
      <p:sp>
        <p:nvSpPr>
          <p:cNvPr id="4" name="Text Placeholder 3"/>
          <p:cNvSpPr>
            <a:spLocks noGrp="1"/>
          </p:cNvSpPr>
          <p:nvPr>
            <p:ph type="body" sz="half" idx="2"/>
          </p:nvPr>
        </p:nvSpPr>
        <p:spPr>
          <a:xfrm>
            <a:off x="839788" y="2057403"/>
            <a:ext cx="3932237" cy="3811588"/>
          </a:xfrm>
          <a:prstGeom prst="rect">
            <a:avLst/>
          </a:prstGeom>
        </p:spPr>
        <p:txBody>
          <a:bodyPr lIns="91396" tIns="45718" rIns="91396" bIns="45718"/>
          <a:lstStyle>
            <a:lvl1pPr marL="0" indent="0">
              <a:buNone/>
              <a:defRPr sz="1600"/>
            </a:lvl1pPr>
            <a:lvl2pPr marL="456939" indent="0">
              <a:buNone/>
              <a:defRPr sz="1500"/>
            </a:lvl2pPr>
            <a:lvl3pPr marL="913901" indent="0">
              <a:buNone/>
              <a:defRPr sz="1200"/>
            </a:lvl3pPr>
            <a:lvl4pPr marL="1370852" indent="0">
              <a:buNone/>
              <a:defRPr sz="1100"/>
            </a:lvl4pPr>
            <a:lvl5pPr marL="1827802" indent="0">
              <a:buNone/>
              <a:defRPr sz="1100"/>
            </a:lvl5pPr>
            <a:lvl6pPr marL="2284766" indent="0">
              <a:buNone/>
              <a:defRPr sz="1100"/>
            </a:lvl6pPr>
            <a:lvl7pPr marL="2741702" indent="0">
              <a:buNone/>
              <a:defRPr sz="1100"/>
            </a:lvl7pPr>
            <a:lvl8pPr marL="3198640" indent="0">
              <a:buNone/>
              <a:defRPr sz="1100"/>
            </a:lvl8pPr>
            <a:lvl9pPr marL="3655579" indent="0">
              <a:buNone/>
              <a:defRPr sz="11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29402424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lIns="91396" tIns="45718" rIns="91396"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lIns="91396" tIns="45718" rIns="9139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337933749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54"/>
            <a:ext cx="2628900" cy="5811839"/>
          </a:xfrm>
          <a:prstGeom prst="rect">
            <a:avLst/>
          </a:prstGeom>
        </p:spPr>
        <p:txBody>
          <a:bodyPr vert="eaVert" lIns="91396" tIns="45718" rIns="91396" bIns="45718"/>
          <a:lstStyle/>
          <a:p>
            <a:r>
              <a:rPr lang="en-US" smtClean="0"/>
              <a:t>Click to edit Master title style</a:t>
            </a:r>
            <a:endParaRPr lang="en-US"/>
          </a:p>
        </p:txBody>
      </p:sp>
      <p:sp>
        <p:nvSpPr>
          <p:cNvPr id="3" name="Vertical Text Placeholder 2"/>
          <p:cNvSpPr>
            <a:spLocks noGrp="1"/>
          </p:cNvSpPr>
          <p:nvPr>
            <p:ph type="body" orient="vert" idx="1"/>
          </p:nvPr>
        </p:nvSpPr>
        <p:spPr>
          <a:xfrm>
            <a:off x="838203" y="365154"/>
            <a:ext cx="7734300" cy="5811839"/>
          </a:xfrm>
          <a:prstGeom prst="rect">
            <a:avLst/>
          </a:prstGeom>
        </p:spPr>
        <p:txBody>
          <a:bodyPr vert="eaVert" lIns="91396" tIns="45718" rIns="91396"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2"/>
            <a:ext cx="2743200" cy="365125"/>
          </a:xfrm>
          <a:prstGeom prst="rect">
            <a:avLst/>
          </a:prstGeom>
        </p:spPr>
        <p:txBody>
          <a:bodyPr lIns="91396" tIns="45718" rIns="91396" bIns="45718"/>
          <a:lstStyle/>
          <a:p>
            <a:pPr defTabSz="913901"/>
            <a:fld id="{ECDD6BA6-602E-324D-9C3F-31AB4F674F86}" type="datetimeFigureOut">
              <a:rPr lang="en-US" smtClean="0">
                <a:solidFill>
                  <a:prstClr val="black"/>
                </a:solidFill>
              </a:rPr>
              <a:pPr defTabSz="913901"/>
              <a:t>11/8/2017</a:t>
            </a:fld>
            <a:endParaRPr lang="en-US"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lIns="91396" tIns="45718" rIns="91396" bIns="45718"/>
          <a:lstStyle/>
          <a:p>
            <a:pPr defTabSz="913901"/>
            <a:endParaRPr lang="en-US"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lIns="91396" tIns="45718" rIns="91396" bIns="45718"/>
          <a:lstStyle/>
          <a:p>
            <a:pPr defTabSz="913901"/>
            <a:fld id="{0E7649D6-73D9-0C43-AEF8-608BFE8CD2CE}" type="slidenum">
              <a:rPr lang="en-US" smtClean="0">
                <a:solidFill>
                  <a:prstClr val="black"/>
                </a:solidFill>
              </a:rPr>
              <a:pPr defTabSz="913901"/>
              <a:t>‹#›</a:t>
            </a:fld>
            <a:endParaRPr lang="en-US" dirty="0">
              <a:solidFill>
                <a:prstClr val="black"/>
              </a:solidFill>
            </a:endParaRPr>
          </a:p>
        </p:txBody>
      </p:sp>
    </p:spTree>
    <p:extLst>
      <p:ext uri="{BB962C8B-B14F-4D97-AF65-F5344CB8AC3E}">
        <p14:creationId xmlns:p14="http://schemas.microsoft.com/office/powerpoint/2010/main" val="394864458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423623180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295107962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1619603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127910662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407692324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21199081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681678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9458625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189828371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97316307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250767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defTabSz="914400"/>
            <a:fld id="{ECDD6BA6-602E-324D-9C3F-31AB4F674F86}" type="datetimeFigureOut">
              <a:rPr lang="en-US" sz="1800" smtClean="0">
                <a:solidFill>
                  <a:prstClr val="black"/>
                </a:solidFill>
              </a:rPr>
              <a:pPr defTabSz="914400"/>
              <a:t>11/8/2017</a:t>
            </a:fld>
            <a:endParaRPr lang="en-US" sz="1800"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defTabSz="914400"/>
            <a:endParaRPr lang="en-US" sz="1800"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defTabSz="914400"/>
            <a:fld id="{0E7649D6-73D9-0C43-AEF8-608BFE8CD2CE}" type="slidenum">
              <a:rPr lang="en-US" sz="1800" smtClean="0">
                <a:solidFill>
                  <a:prstClr val="black"/>
                </a:solidFill>
              </a:rPr>
              <a:pPr defTabSz="914400"/>
              <a:t>‹#›</a:t>
            </a:fld>
            <a:endParaRPr lang="en-US" sz="1800" dirty="0">
              <a:solidFill>
                <a:prstClr val="black"/>
              </a:solidFill>
            </a:endParaRPr>
          </a:p>
        </p:txBody>
      </p:sp>
    </p:spTree>
    <p:extLst>
      <p:ext uri="{BB962C8B-B14F-4D97-AF65-F5344CB8AC3E}">
        <p14:creationId xmlns:p14="http://schemas.microsoft.com/office/powerpoint/2010/main" val="85826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972800" cy="4648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075BA6BE-7F97-411F-9CC5-5AB35133F2B3}" type="datetime1">
              <a:rPr lang="en-US" smtClean="0">
                <a:solidFill>
                  <a:prstClr val="black"/>
                </a:solidFill>
              </a:rPr>
              <a:pPr/>
              <a:t>11/8/2017</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12463753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727843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Content Placeholder 2"/>
          <p:cNvSpPr>
            <a:spLocks noGrp="1"/>
          </p:cNvSpPr>
          <p:nvPr>
            <p:ph idx="1"/>
          </p:nvPr>
        </p:nvSpPr>
        <p:spPr>
          <a:xfrm>
            <a:off x="5183188" y="987520"/>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531" indent="0">
              <a:buNone/>
              <a:defRPr sz="1900"/>
            </a:lvl2pPr>
            <a:lvl3pPr marL="1217190" indent="0">
              <a:buNone/>
              <a:defRPr sz="1600"/>
            </a:lvl3pPr>
            <a:lvl4pPr marL="1825762" indent="0">
              <a:buNone/>
              <a:defRPr sz="1300"/>
            </a:lvl4pPr>
            <a:lvl5pPr marL="2434378" indent="0">
              <a:buNone/>
              <a:defRPr sz="1300"/>
            </a:lvl5pPr>
            <a:lvl6pPr marL="3042908" indent="0">
              <a:buNone/>
              <a:defRPr sz="1300"/>
            </a:lvl6pPr>
            <a:lvl7pPr marL="3651439" indent="0">
              <a:buNone/>
              <a:defRPr sz="1300"/>
            </a:lvl7pPr>
            <a:lvl8pPr marL="4260053" indent="0">
              <a:buNone/>
              <a:defRPr sz="1300"/>
            </a:lvl8pPr>
            <a:lvl9pPr marL="486865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99251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a:p>
        </p:txBody>
      </p:sp>
      <p:sp>
        <p:nvSpPr>
          <p:cNvPr id="3" name="Picture Placeholder 2"/>
          <p:cNvSpPr>
            <a:spLocks noGrp="1"/>
          </p:cNvSpPr>
          <p:nvPr>
            <p:ph type="pic" idx="1"/>
          </p:nvPr>
        </p:nvSpPr>
        <p:spPr>
          <a:xfrm>
            <a:off x="5183188" y="987520"/>
            <a:ext cx="6172200" cy="4873625"/>
          </a:xfrm>
        </p:spPr>
        <p:txBody>
          <a:bodyPr/>
          <a:lstStyle>
            <a:lvl1pPr marL="0" indent="0">
              <a:buNone/>
              <a:defRPr sz="4300"/>
            </a:lvl1pPr>
            <a:lvl2pPr marL="608531" indent="0">
              <a:buNone/>
              <a:defRPr sz="3700"/>
            </a:lvl2pPr>
            <a:lvl3pPr marL="1217190" indent="0">
              <a:buNone/>
              <a:defRPr sz="3200"/>
            </a:lvl3pPr>
            <a:lvl4pPr marL="1825762" indent="0">
              <a:buNone/>
              <a:defRPr sz="2700"/>
            </a:lvl4pPr>
            <a:lvl5pPr marL="2434378" indent="0">
              <a:buNone/>
              <a:defRPr sz="2700"/>
            </a:lvl5pPr>
            <a:lvl6pPr marL="3042908" indent="0">
              <a:buNone/>
              <a:defRPr sz="2700"/>
            </a:lvl6pPr>
            <a:lvl7pPr marL="3651439" indent="0">
              <a:buNone/>
              <a:defRPr sz="2700"/>
            </a:lvl7pPr>
            <a:lvl8pPr marL="4260053" indent="0">
              <a:buNone/>
              <a:defRPr sz="2700"/>
            </a:lvl8pPr>
            <a:lvl9pPr marL="4868652" indent="0">
              <a:buNone/>
              <a:defRPr sz="2700"/>
            </a:lvl9pPr>
          </a:lstStyle>
          <a:p>
            <a:endParaRPr lang="en-US" dirty="0"/>
          </a:p>
        </p:txBody>
      </p:sp>
      <p:sp>
        <p:nvSpPr>
          <p:cNvPr id="4" name="Text Placeholder 3"/>
          <p:cNvSpPr>
            <a:spLocks noGrp="1"/>
          </p:cNvSpPr>
          <p:nvPr>
            <p:ph type="body" sz="half" idx="2"/>
          </p:nvPr>
        </p:nvSpPr>
        <p:spPr>
          <a:xfrm>
            <a:off x="839788" y="2057403"/>
            <a:ext cx="3932237" cy="3811588"/>
          </a:xfrm>
        </p:spPr>
        <p:txBody>
          <a:bodyPr/>
          <a:lstStyle>
            <a:lvl1pPr marL="0" indent="0">
              <a:buNone/>
              <a:defRPr sz="2100"/>
            </a:lvl1pPr>
            <a:lvl2pPr marL="608531" indent="0">
              <a:buNone/>
              <a:defRPr sz="1900"/>
            </a:lvl2pPr>
            <a:lvl3pPr marL="1217190" indent="0">
              <a:buNone/>
              <a:defRPr sz="1600"/>
            </a:lvl3pPr>
            <a:lvl4pPr marL="1825762" indent="0">
              <a:buNone/>
              <a:defRPr sz="1300"/>
            </a:lvl4pPr>
            <a:lvl5pPr marL="2434378" indent="0">
              <a:buNone/>
              <a:defRPr sz="1300"/>
            </a:lvl5pPr>
            <a:lvl6pPr marL="3042908" indent="0">
              <a:buNone/>
              <a:defRPr sz="1300"/>
            </a:lvl6pPr>
            <a:lvl7pPr marL="3651439" indent="0">
              <a:buNone/>
              <a:defRPr sz="1300"/>
            </a:lvl7pPr>
            <a:lvl8pPr marL="4260053" indent="0">
              <a:buNone/>
              <a:defRPr sz="1300"/>
            </a:lvl8pPr>
            <a:lvl9pPr marL="4868652"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30021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499417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223"/>
            <a:ext cx="2628900" cy="581183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15" y="365223"/>
            <a:ext cx="7734300" cy="581183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09C8FD0-8411-F04A-A3E6-5228CF0AF7B5}" type="datetimeFigureOut">
              <a:rPr lang="en-US" smtClean="0">
                <a:solidFill>
                  <a:prstClr val="black">
                    <a:tint val="75000"/>
                  </a:prstClr>
                </a:solidFill>
              </a:rPr>
              <a:pPr/>
              <a:t>11/8/2017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23FD977-3ECB-084D-B4A3-48939258126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694760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10387976" y="5038580"/>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44" tIns="60872" rIns="121744" bIns="60872" anchor="ctr"/>
          <a:lstStyle/>
          <a:p>
            <a:pPr algn="ctr" defTabSz="1217220"/>
            <a:endParaRPr lang="en-US" sz="2400" dirty="0">
              <a:solidFill>
                <a:prstClr val="white"/>
              </a:solidFill>
              <a:latin typeface="Gill Sans MT" panose="020B0502020104020203" pitchFamily="34" charset="0"/>
            </a:endParaRPr>
          </a:p>
        </p:txBody>
      </p:sp>
      <p:sp>
        <p:nvSpPr>
          <p:cNvPr id="8" name="Title 7"/>
          <p:cNvSpPr>
            <a:spLocks noGrp="1"/>
          </p:cNvSpPr>
          <p:nvPr>
            <p:ph type="ctrTitle"/>
          </p:nvPr>
        </p:nvSpPr>
        <p:spPr>
          <a:xfrm>
            <a:off x="720728" y="776388"/>
            <a:ext cx="10750549" cy="1470025"/>
          </a:xfrm>
        </p:spPr>
        <p:txBody>
          <a:bodyPr anchor="b">
            <a:normAutofit/>
          </a:bodyPr>
          <a:lstStyle>
            <a:lvl1pPr algn="r">
              <a:defRPr sz="59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720728" y="2250280"/>
            <a:ext cx="10750549" cy="2169320"/>
          </a:xfrm>
        </p:spPr>
        <p:txBody>
          <a:bodyPr>
            <a:normAutofit/>
          </a:bodyPr>
          <a:lstStyle>
            <a:lvl1pPr marL="0" marR="48680" indent="0" algn="r">
              <a:spcBef>
                <a:spcPts val="0"/>
              </a:spcBef>
              <a:buNone/>
              <a:defRPr sz="3200">
                <a:ln>
                  <a:noFill/>
                </a:ln>
                <a:solidFill>
                  <a:schemeClr val="tx2">
                    <a:lumMod val="60000"/>
                    <a:lumOff val="40000"/>
                  </a:schemeClr>
                </a:solidFill>
              </a:defRPr>
            </a:lvl1pPr>
            <a:lvl2pPr marL="608547" indent="0" algn="ctr">
              <a:buNone/>
            </a:lvl2pPr>
            <a:lvl3pPr marL="1217220" indent="0" algn="ctr">
              <a:buNone/>
            </a:lvl3pPr>
            <a:lvl4pPr marL="1825808" indent="0" algn="ctr">
              <a:buNone/>
            </a:lvl4pPr>
            <a:lvl5pPr marL="2434438" indent="0" algn="ctr">
              <a:buNone/>
            </a:lvl5pPr>
            <a:lvl6pPr marL="3042984" indent="0" algn="ctr">
              <a:buNone/>
            </a:lvl6pPr>
            <a:lvl7pPr marL="3651531" indent="0" algn="ctr">
              <a:buNone/>
            </a:lvl7pPr>
            <a:lvl8pPr marL="4260160" indent="0" algn="ctr">
              <a:buNone/>
            </a:lvl8pPr>
            <a:lvl9pPr marL="4868773"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828800" y="6012660"/>
            <a:ext cx="7721600" cy="365125"/>
          </a:xfrm>
        </p:spPr>
        <p:txBody>
          <a:bodyPr tIns="0" bIns="0" anchor="t"/>
          <a:lstStyle>
            <a:lvl1pPr algn="r">
              <a:defRPr sz="1300"/>
            </a:lvl1pPr>
          </a:lstStyle>
          <a:p>
            <a:fld id="{71BF1CCF-7666-4D44-83CF-B1D9081B196F}" type="datetime1">
              <a:rPr lang="en-US" smtClean="0">
                <a:solidFill>
                  <a:prstClr val="black"/>
                </a:solidFill>
              </a:rPr>
              <a:pPr/>
              <a:t>11/8/2017</a:t>
            </a:fld>
            <a:endParaRPr lang="en-US" dirty="0">
              <a:solidFill>
                <a:prstClr val="black"/>
              </a:solidFill>
            </a:endParaRPr>
          </a:p>
        </p:txBody>
      </p:sp>
      <p:sp>
        <p:nvSpPr>
          <p:cNvPr id="17" name="Footer Placeholder 16"/>
          <p:cNvSpPr>
            <a:spLocks noGrp="1"/>
          </p:cNvSpPr>
          <p:nvPr>
            <p:ph type="ftr" sz="quarter" idx="11"/>
          </p:nvPr>
        </p:nvSpPr>
        <p:spPr>
          <a:xfrm>
            <a:off x="1828800" y="5650708"/>
            <a:ext cx="7721600" cy="365125"/>
          </a:xfrm>
        </p:spPr>
        <p:txBody>
          <a:bodyPr tIns="0" bIns="0" anchor="b"/>
          <a:lstStyle>
            <a:lvl1pPr algn="r">
              <a:defRPr sz="1500"/>
            </a:lvl1pPr>
          </a:lstStyle>
          <a:p>
            <a:r>
              <a:rPr lang="en-US" dirty="0" smtClean="0">
                <a:solidFill>
                  <a:prstClr val="black"/>
                </a:solidFill>
              </a:rPr>
              <a:t>Your logo here</a:t>
            </a:r>
            <a:endParaRPr lang="en-US" dirty="0">
              <a:solidFill>
                <a:prstClr val="black"/>
              </a:solidFill>
            </a:endParaRPr>
          </a:p>
        </p:txBody>
      </p:sp>
      <p:sp>
        <p:nvSpPr>
          <p:cNvPr id="29" name="Slide Number Placeholder 28"/>
          <p:cNvSpPr>
            <a:spLocks noGrp="1"/>
          </p:cNvSpPr>
          <p:nvPr>
            <p:ph type="sldNum" sz="quarter" idx="12"/>
          </p:nvPr>
        </p:nvSpPr>
        <p:spPr>
          <a:xfrm>
            <a:off x="11189663" y="5752312"/>
            <a:ext cx="670560" cy="365125"/>
          </a:xfrm>
        </p:spPr>
        <p:txBody>
          <a:bodyPr anchor="ctr"/>
          <a:lstStyle>
            <a:lvl1pPr algn="ctr">
              <a:defRPr sz="1700">
                <a:solidFill>
                  <a:srgbClr val="FFFFFF"/>
                </a:solidFill>
              </a:defRPr>
            </a:lvl1pPr>
          </a:lstStyle>
          <a:p>
            <a:fld id="{746FD205-8D79-439C-A802-2377436AEC8A}" type="slidenum">
              <a:rPr lang="en-US" smtClean="0"/>
              <a:pPr/>
              <a:t>‹#›</a:t>
            </a:fld>
            <a:endParaRPr lang="en-US" dirty="0"/>
          </a:p>
        </p:txBody>
      </p:sp>
    </p:spTree>
    <p:extLst>
      <p:ext uri="{BB962C8B-B14F-4D97-AF65-F5344CB8AC3E}">
        <p14:creationId xmlns:p14="http://schemas.microsoft.com/office/powerpoint/2010/main" val="924635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0"/>
            <a:ext cx="10972800" cy="4648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Date Placeholder 9"/>
          <p:cNvSpPr>
            <a:spLocks noGrp="1"/>
          </p:cNvSpPr>
          <p:nvPr>
            <p:ph type="dt" sz="half" idx="10"/>
          </p:nvPr>
        </p:nvSpPr>
        <p:spPr/>
        <p:txBody>
          <a:bodyPr/>
          <a:lstStyle/>
          <a:p>
            <a:fld id="{075BA6BE-7F97-411F-9CC5-5AB35133F2B3}" type="datetime1">
              <a:rPr lang="en-US" smtClean="0">
                <a:solidFill>
                  <a:prstClr val="black"/>
                </a:solidFill>
              </a:rPr>
              <a:pPr/>
              <a:t>11/8/2017</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585363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9381" y="703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44" tIns="60872" rIns="121744" bIns="60872" anchor="ctr"/>
          <a:lstStyle/>
          <a:p>
            <a:pPr algn="ctr" defTabSz="1217220"/>
            <a:endParaRPr lang="en-US" sz="2400" dirty="0">
              <a:solidFill>
                <a:prstClr val="white"/>
              </a:solidFill>
              <a:latin typeface="Gill Sans MT" panose="020B0502020104020203" pitchFamily="34" charset="0"/>
            </a:endParaRPr>
          </a:p>
        </p:txBody>
      </p:sp>
      <p:sp>
        <p:nvSpPr>
          <p:cNvPr id="8" name="Isosceles Triangle 7"/>
          <p:cNvSpPr/>
          <p:nvPr/>
        </p:nvSpPr>
        <p:spPr>
          <a:xfrm rot="5400000" flipV="1">
            <a:off x="10387976"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44" tIns="60872" rIns="121744" bIns="60872" anchor="ctr"/>
          <a:lstStyle/>
          <a:p>
            <a:pPr algn="ctr" defTabSz="1217220"/>
            <a:endParaRPr lang="en-US" sz="2400" dirty="0">
              <a:solidFill>
                <a:prstClr val="white"/>
              </a:solidFill>
              <a:latin typeface="Gill Sans MT" panose="020B0502020104020203" pitchFamily="34" charset="0"/>
            </a:endParaRPr>
          </a:p>
        </p:txBody>
      </p:sp>
      <p:sp>
        <p:nvSpPr>
          <p:cNvPr id="4" name="Date Placeholder 3"/>
          <p:cNvSpPr>
            <a:spLocks noGrp="1"/>
          </p:cNvSpPr>
          <p:nvPr>
            <p:ph type="dt" sz="half" idx="10"/>
          </p:nvPr>
        </p:nvSpPr>
        <p:spPr>
          <a:xfrm>
            <a:off x="9274176" y="6362700"/>
            <a:ext cx="2844800" cy="304800"/>
          </a:xfrm>
        </p:spPr>
        <p:txBody>
          <a:bodyPr/>
          <a:lstStyle/>
          <a:p>
            <a:fld id="{4C3E4E52-550E-4B84-9D4F-14979F5A0D6E}"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a:xfrm>
            <a:off x="3492501" y="6366769"/>
            <a:ext cx="5680075" cy="300831"/>
          </a:xfrm>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a:xfrm>
            <a:off x="11268075" y="809722"/>
            <a:ext cx="670560" cy="300831"/>
          </a:xfrm>
        </p:spPr>
        <p:txBody>
          <a:bodyPr/>
          <a:lstStyle/>
          <a:p>
            <a:fld id="{746FD205-8D79-439C-A802-2377436AEC8A}" type="slidenum">
              <a:rPr lang="en-US" smtClean="0">
                <a:solidFill>
                  <a:prstClr val="black"/>
                </a:solidFill>
              </a:rPr>
              <a:pPr/>
              <a:t>‹#›</a:t>
            </a:fld>
            <a:endParaRPr lang="en-US" dirty="0">
              <a:solidFill>
                <a:prstClr val="black"/>
              </a:solidFill>
            </a:endParaRPr>
          </a:p>
        </p:txBody>
      </p:sp>
      <p:cxnSp>
        <p:nvCxnSpPr>
          <p:cNvPr id="11" name="Straight Connector 10"/>
          <p:cNvCxnSpPr/>
          <p:nvPr/>
        </p:nvCxnSpPr>
        <p:spPr>
          <a:xfrm rot="10800000">
            <a:off x="8625150" y="9381"/>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48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1633536"/>
            <a:ext cx="5181600" cy="2286000"/>
          </a:xfrm>
        </p:spPr>
        <p:txBody>
          <a:bodyPr anchor="t"/>
          <a:lstStyle>
            <a:lvl1pPr marL="73064" indent="0" algn="l">
              <a:buNone/>
              <a:defRPr sz="2700">
                <a:solidFill>
                  <a:schemeClr val="tx1">
                    <a:tint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194896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724400"/>
          </a:xfrm>
        </p:spPr>
        <p:txBody>
          <a:bodyPr/>
          <a:lstStyle>
            <a:lvl1pPr>
              <a:defRPr sz="3500"/>
            </a:lvl1pPr>
            <a:lvl2pPr>
              <a:defRPr sz="3200"/>
            </a:lvl2pPr>
            <a:lvl3pPr>
              <a:defRPr sz="27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524001"/>
            <a:ext cx="5384800" cy="4724400"/>
          </a:xfrm>
        </p:spPr>
        <p:txBody>
          <a:bodyPr/>
          <a:lstStyle>
            <a:lvl1pPr>
              <a:defRPr sz="3500"/>
            </a:lvl1pPr>
            <a:lvl2pPr>
              <a:defRPr sz="3200"/>
            </a:lvl2pPr>
            <a:lvl3pPr>
              <a:defRPr sz="27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BB81A9FF-1E9C-4B66-B4A0-EADB765782FB}" type="datetime1">
              <a:rPr lang="en-US" smtClean="0">
                <a:solidFill>
                  <a:prstClr val="black"/>
                </a:solidFill>
              </a:rPr>
              <a:pPr/>
              <a:t>11/8/2017</a:t>
            </a:fld>
            <a:endParaRPr lang="en-US" dirty="0">
              <a:solidFill>
                <a:prstClr val="black"/>
              </a:solidFill>
            </a:endParaRPr>
          </a:p>
        </p:txBody>
      </p:sp>
      <p:sp>
        <p:nvSpPr>
          <p:cNvPr id="10" name="Slide Number Placeholder 9"/>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1" name="Footer Placeholder 10"/>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815013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5"/>
            <a:ext cx="1422400" cy="5957668"/>
          </a:xfrm>
        </p:spPr>
        <p:txBody>
          <a:bodyPr vert="vert270" anchor="b"/>
          <a:lstStyle>
            <a:lvl1pPr marL="0" algn="ctr">
              <a:defRPr sz="4400" b="0">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009" y="290735"/>
            <a:ext cx="774699" cy="2909668"/>
          </a:xfrm>
          <a:solidFill>
            <a:schemeClr val="bg1"/>
          </a:solidFill>
          <a:ln w="12700">
            <a:noFill/>
          </a:ln>
        </p:spPr>
        <p:txBody>
          <a:bodyPr vert="vert270" anchor="ctr"/>
          <a:lstStyle>
            <a:lvl1pPr marL="0" indent="0" algn="ctr">
              <a:buNone/>
              <a:defRPr sz="2100" b="0">
                <a:solidFill>
                  <a:schemeClr val="tx1"/>
                </a:solidFill>
              </a:defRPr>
            </a:lvl1pPr>
            <a:lvl2pPr>
              <a:buNone/>
              <a:defRPr sz="2700" b="1"/>
            </a:lvl2pPr>
            <a:lvl3pPr>
              <a:buNone/>
              <a:defRPr sz="2400" b="1"/>
            </a:lvl3pPr>
            <a:lvl4pPr>
              <a:buNone/>
              <a:defRPr sz="2100" b="1"/>
            </a:lvl4pPr>
            <a:lvl5pPr>
              <a:buNone/>
              <a:defRPr sz="21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009" y="3427126"/>
            <a:ext cx="774699" cy="2821276"/>
          </a:xfrm>
          <a:solidFill>
            <a:schemeClr val="bg1"/>
          </a:solidFill>
          <a:ln w="12700">
            <a:noFill/>
          </a:ln>
        </p:spPr>
        <p:txBody>
          <a:bodyPr vert="vert270" anchor="ctr"/>
          <a:lstStyle>
            <a:lvl1pPr marL="0" indent="0" algn="ctr">
              <a:buNone/>
              <a:defRPr sz="2100" b="0">
                <a:solidFill>
                  <a:schemeClr val="tx1"/>
                </a:solidFill>
              </a:defRPr>
            </a:lvl1pPr>
            <a:lvl2pPr>
              <a:buNone/>
              <a:defRPr sz="2700" b="1"/>
            </a:lvl2pPr>
            <a:lvl3pPr>
              <a:buNone/>
              <a:defRPr sz="2400" b="1"/>
            </a:lvl3pPr>
            <a:lvl4pPr>
              <a:buNone/>
              <a:defRPr sz="2100" b="1"/>
            </a:lvl4pPr>
            <a:lvl5pPr>
              <a:buNone/>
              <a:defRPr sz="21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307" y="290735"/>
            <a:ext cx="9144000" cy="2897476"/>
          </a:xfrm>
        </p:spPr>
        <p:txBody>
          <a:bodyPr/>
          <a:lstStyle>
            <a:lvl1pPr algn="l">
              <a:defRPr sz="3200"/>
            </a:lvl1pPr>
            <a:lvl2pPr algn="l">
              <a:defRPr sz="2700"/>
            </a:lvl2pPr>
            <a:lvl3pPr algn="l">
              <a:defRPr sz="2400"/>
            </a:lvl3pPr>
            <a:lvl4pPr algn="l">
              <a:defRPr sz="2100"/>
            </a:lvl4pPr>
            <a:lvl5pPr algn="l">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307" y="3350927"/>
            <a:ext cx="9144000" cy="2897476"/>
          </a:xfrm>
        </p:spPr>
        <p:txBody>
          <a:bodyPr/>
          <a:lstStyle>
            <a:lvl1pPr>
              <a:defRPr sz="3200"/>
            </a:lvl1pPr>
            <a:lvl2pPr>
              <a:defRPr sz="2700"/>
            </a:lvl2pPr>
            <a:lvl3pPr>
              <a:defRPr sz="2400"/>
            </a:lvl3pPr>
            <a:lvl4pPr>
              <a:defRPr sz="2100"/>
            </a:lvl4pPr>
            <a:lvl5pPr>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7D96A02F-3A95-4944-9ABC-E1DA10A11467}" type="datetime1">
              <a:rPr lang="en-US" smtClean="0">
                <a:solidFill>
                  <a:prstClr val="black"/>
                </a:solidFill>
              </a:rPr>
              <a:pPr/>
              <a:t>11/8/2017</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4142404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ight Triangle 8"/>
          <p:cNvSpPr/>
          <p:nvPr/>
        </p:nvSpPr>
        <p:spPr>
          <a:xfrm flipV="1">
            <a:off x="9381" y="7037"/>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36" tIns="60868" rIns="121736" bIns="60868" anchor="ctr"/>
          <a:lstStyle/>
          <a:p>
            <a:pPr algn="ctr" defTabSz="1217130"/>
            <a:endParaRPr lang="en-US" sz="2400" dirty="0">
              <a:solidFill>
                <a:prstClr val="white"/>
              </a:solidFill>
              <a:latin typeface="Gill Sans MT" panose="020B0502020104020203" pitchFamily="34" charset="0"/>
            </a:endParaRPr>
          </a:p>
        </p:txBody>
      </p:sp>
      <p:sp>
        <p:nvSpPr>
          <p:cNvPr id="8" name="Isosceles Triangle 7"/>
          <p:cNvSpPr/>
          <p:nvPr/>
        </p:nvSpPr>
        <p:spPr>
          <a:xfrm rot="5400000" flipV="1">
            <a:off x="10387976"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36" tIns="60868" rIns="121736" bIns="60868" anchor="ctr"/>
          <a:lstStyle/>
          <a:p>
            <a:pPr algn="ctr" defTabSz="1217130"/>
            <a:endParaRPr lang="en-US" sz="2400" dirty="0">
              <a:solidFill>
                <a:prstClr val="white"/>
              </a:solidFill>
              <a:latin typeface="Gill Sans MT" panose="020B0502020104020203" pitchFamily="34" charset="0"/>
            </a:endParaRPr>
          </a:p>
        </p:txBody>
      </p:sp>
      <p:sp>
        <p:nvSpPr>
          <p:cNvPr id="4" name="Date Placeholder 3"/>
          <p:cNvSpPr>
            <a:spLocks noGrp="1"/>
          </p:cNvSpPr>
          <p:nvPr>
            <p:ph type="dt" sz="half" idx="10"/>
          </p:nvPr>
        </p:nvSpPr>
        <p:spPr>
          <a:xfrm>
            <a:off x="9274176" y="6362700"/>
            <a:ext cx="2844800" cy="304800"/>
          </a:xfrm>
        </p:spPr>
        <p:txBody>
          <a:bodyPr/>
          <a:lstStyle/>
          <a:p>
            <a:fld id="{4C3E4E52-550E-4B84-9D4F-14979F5A0D6E}"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a:xfrm>
            <a:off x="3492501" y="6366773"/>
            <a:ext cx="5680075" cy="300831"/>
          </a:xfrm>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a:xfrm>
            <a:off x="11268075" y="809726"/>
            <a:ext cx="670560" cy="300831"/>
          </a:xfrm>
        </p:spPr>
        <p:txBody>
          <a:bodyPr/>
          <a:lstStyle/>
          <a:p>
            <a:fld id="{746FD205-8D79-439C-A802-2377436AEC8A}" type="slidenum">
              <a:rPr lang="en-US" smtClean="0">
                <a:solidFill>
                  <a:prstClr val="black"/>
                </a:solidFill>
              </a:rPr>
              <a:pPr/>
              <a:t>‹#›</a:t>
            </a:fld>
            <a:endParaRPr lang="en-US" dirty="0">
              <a:solidFill>
                <a:prstClr val="black"/>
              </a:solidFill>
            </a:endParaRPr>
          </a:p>
        </p:txBody>
      </p:sp>
      <p:cxnSp>
        <p:nvCxnSpPr>
          <p:cNvPr id="11" name="Straight Connector 10"/>
          <p:cNvCxnSpPr/>
          <p:nvPr/>
        </p:nvCxnSpPr>
        <p:spPr>
          <a:xfrm rot="10800000">
            <a:off x="8625154" y="9381"/>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508000" y="271466"/>
            <a:ext cx="9652000" cy="1362075"/>
          </a:xfrm>
        </p:spPr>
        <p:txBody>
          <a:bodyPr anchor="ctr"/>
          <a:lstStyle>
            <a:lvl1pPr marL="0" algn="l">
              <a:buNone/>
              <a:defRPr sz="48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08000" y="1633536"/>
            <a:ext cx="5181600" cy="2286000"/>
          </a:xfrm>
        </p:spPr>
        <p:txBody>
          <a:bodyPr anchor="t"/>
          <a:lstStyle>
            <a:lvl1pPr marL="73060" indent="0" algn="l">
              <a:buNone/>
              <a:defRPr sz="2700">
                <a:solidFill>
                  <a:schemeClr val="tx1">
                    <a:tint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3108751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EB627A8D-4D3E-4B4C-B199-3FF96543B789}" type="datetime1">
              <a:rPr lang="en-US" smtClean="0">
                <a:solidFill>
                  <a:prstClr val="black"/>
                </a:solidFill>
              </a:rPr>
              <a:pPr/>
              <a:t>11/8/2017</a:t>
            </a:fld>
            <a:endParaRPr lang="en-US" dirty="0">
              <a:solidFill>
                <a:prstClr val="black"/>
              </a:solidFill>
            </a:endParaRPr>
          </a:p>
        </p:txBody>
      </p:sp>
      <p:sp>
        <p:nvSpPr>
          <p:cNvPr id="7" name="Slide Number Placeholder 6"/>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8" name="Footer Placeholder 7"/>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81332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C67121-7AB3-44A9-B455-30D9FB40A79E}" type="datetime1">
              <a:rPr lang="en-US" smtClean="0">
                <a:solidFill>
                  <a:prstClr val="black"/>
                </a:solidFill>
              </a:rPr>
              <a:pPr/>
              <a:t>11/8/2017</a:t>
            </a:fld>
            <a:endParaRPr lang="en-US" dirty="0">
              <a:solidFill>
                <a:prstClr val="black"/>
              </a:solidFill>
            </a:endParaRPr>
          </a:p>
        </p:txBody>
      </p:sp>
      <p:sp>
        <p:nvSpPr>
          <p:cNvPr id="6" name="Slide Number Placeholder 5"/>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889492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367764"/>
            <a:ext cx="1219200" cy="5883105"/>
          </a:xfrm>
        </p:spPr>
        <p:txBody>
          <a:bodyPr vert="vert270" anchor="b"/>
          <a:lstStyle>
            <a:lvl1pPr marL="0" marR="24382" algn="r">
              <a:spcBef>
                <a:spcPts val="0"/>
              </a:spcBef>
              <a:buNone/>
              <a:defRPr sz="3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475" y="367764"/>
            <a:ext cx="3251200" cy="5883105"/>
          </a:xfrm>
        </p:spPr>
        <p:txBody>
          <a:bodyPr anchor="t"/>
          <a:lstStyle>
            <a:lvl1pPr marL="0" indent="0">
              <a:spcBef>
                <a:spcPts val="0"/>
              </a:spcBef>
              <a:buNone/>
              <a:defRPr sz="1900"/>
            </a:lvl1pPr>
            <a:lvl2pPr>
              <a:buNone/>
              <a:defRPr sz="1600"/>
            </a:lvl2pPr>
            <a:lvl3pPr>
              <a:buNone/>
              <a:defRPr sz="1300"/>
            </a:lvl3pPr>
            <a:lvl4pPr>
              <a:buNone/>
              <a:defRPr sz="1200"/>
            </a:lvl4pPr>
            <a:lvl5pPr>
              <a:buNone/>
              <a:defRPr sz="12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3" y="320040"/>
            <a:ext cx="7034784" cy="5928360"/>
          </a:xfrm>
        </p:spPr>
        <p:txBody>
          <a:bodyPr/>
          <a:lstStyle>
            <a:lvl1pPr>
              <a:spcBef>
                <a:spcPts val="0"/>
              </a:spcBef>
              <a:defRPr sz="4000"/>
            </a:lvl1pPr>
            <a:lvl2pPr>
              <a:defRPr sz="3500"/>
            </a:lvl2pPr>
            <a:lvl3pPr>
              <a:defRPr sz="3200"/>
            </a:lvl3pPr>
            <a:lvl4pPr>
              <a:defRPr sz="2700"/>
            </a:lvl4pPr>
            <a:lvl5pPr>
              <a:defRPr sz="2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0"/>
          </p:nvPr>
        </p:nvSpPr>
        <p:spPr/>
        <p:txBody>
          <a:bodyPr/>
          <a:lstStyle/>
          <a:p>
            <a:fld id="{69E77799-E3A9-4516-B428-D2DCE16620CD}" type="datetime1">
              <a:rPr lang="en-US" smtClean="0">
                <a:solidFill>
                  <a:prstClr val="black"/>
                </a:solidFill>
              </a:rPr>
              <a:pPr/>
              <a:t>11/8/2017</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631163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150896"/>
            <a:ext cx="1219200" cy="6097504"/>
          </a:xfrm>
        </p:spPr>
        <p:txBody>
          <a:bodyPr vert="vert270" anchor="b"/>
          <a:lstStyle>
            <a:lvl1pPr marL="0" algn="l">
              <a:buNone/>
              <a:defRPr sz="4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5"/>
            <a:ext cx="9777984" cy="5264835"/>
          </a:xfrm>
          <a:solidFill>
            <a:schemeClr val="bg2">
              <a:shade val="50000"/>
            </a:schemeClr>
          </a:solidFill>
        </p:spPr>
        <p:txBody>
          <a:bodyPr/>
          <a:lstStyle>
            <a:lvl1pPr marL="0" indent="0">
              <a:buNone/>
              <a:defRPr sz="43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638800"/>
            <a:ext cx="9777984" cy="609600"/>
          </a:xfrm>
          <a:solidFill>
            <a:schemeClr val="accent1">
              <a:alpha val="15000"/>
            </a:schemeClr>
          </a:solidFill>
          <a:ln>
            <a:solidFill>
              <a:schemeClr val="accent1"/>
            </a:solidFill>
            <a:miter lim="800000"/>
          </a:ln>
        </p:spPr>
        <p:txBody>
          <a:bodyPr/>
          <a:lstStyle>
            <a:lvl1pPr marL="0" indent="0">
              <a:spcBef>
                <a:spcPts val="0"/>
              </a:spcBef>
              <a:buNone/>
              <a:defRPr sz="1900"/>
            </a:lvl1pPr>
            <a:lvl2pPr>
              <a:defRPr sz="1600"/>
            </a:lvl2pPr>
            <a:lvl3pPr>
              <a:defRPr sz="1300"/>
            </a:lvl3pPr>
            <a:lvl4pPr>
              <a:defRPr sz="1200"/>
            </a:lvl4pPr>
            <a:lvl5pPr>
              <a:defRPr sz="12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7306688B-20E5-4279-9389-143F269CFCDC}" type="datetime1">
              <a:rPr lang="en-US" smtClean="0">
                <a:solidFill>
                  <a:prstClr val="black"/>
                </a:solidFill>
              </a:rPr>
              <a:pPr/>
              <a:t>11/8/2017</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6954774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D6514FD-1763-45C1-AED0-FF855CD2E095}"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715979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381000"/>
            <a:ext cx="2540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381000"/>
            <a:ext cx="83312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601B317-6CCF-44A4-B99C-75730E0DA706}" type="datetime1">
              <a:rPr lang="en-US" smtClean="0">
                <a:solidFill>
                  <a:prstClr val="black"/>
                </a:solidFill>
              </a:rPr>
              <a:pPr/>
              <a:t>11/8/2017</a:t>
            </a:fld>
            <a:endParaRPr lang="en-US" dirty="0">
              <a:solidFill>
                <a:prstClr val="black"/>
              </a:solidFill>
            </a:endParaRPr>
          </a:p>
        </p:txBody>
      </p:sp>
      <p:sp>
        <p:nvSpPr>
          <p:cNvPr id="5" name="Footer Placeholder 4"/>
          <p:cNvSpPr>
            <a:spLocks noGrp="1"/>
          </p:cNvSpPr>
          <p:nvPr>
            <p:ph type="ftr" sz="quarter" idx="11"/>
          </p:nvPr>
        </p:nvSpPr>
        <p:spPr/>
        <p:txBody>
          <a:bodyPr/>
          <a:lstStyle/>
          <a:p>
            <a:r>
              <a:rPr lang="en-US" dirty="0" smtClean="0">
                <a:solidFill>
                  <a:prstClr val="black"/>
                </a:solidFill>
              </a:rPr>
              <a:t>Your logo here</a:t>
            </a:r>
            <a:endParaRPr lang="en-US" dirty="0">
              <a:solidFill>
                <a:prstClr val="black"/>
              </a:solidFill>
            </a:endParaRPr>
          </a:p>
        </p:txBody>
      </p:sp>
      <p:sp>
        <p:nvSpPr>
          <p:cNvPr id="6" name="Slide Number Placeholder 5"/>
          <p:cNvSpPr>
            <a:spLocks noGrp="1"/>
          </p:cNvSpPr>
          <p:nvPr>
            <p:ph type="sldNum" sz="quarter" idx="12"/>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955489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4"/>
          <p:cNvSpPr>
            <a:spLocks noGrp="1" noChangeArrowheads="1"/>
          </p:cNvSpPr>
          <p:nvPr>
            <p:ph type="dt" sz="half" idx="10"/>
          </p:nvPr>
        </p:nvSpPr>
        <p:spPr>
          <a:ln/>
        </p:spPr>
        <p:txBody>
          <a:bodyPr/>
          <a:lstStyle>
            <a:lvl1pPr>
              <a:defRPr/>
            </a:lvl1pPr>
          </a:lstStyle>
          <a:p>
            <a:pPr>
              <a:defRPr/>
            </a:pPr>
            <a:endParaRPr lang="en-US" dirty="0">
              <a:solidFill>
                <a:prstClr val="black"/>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dirty="0">
              <a:solidFill>
                <a:prstClr val="black"/>
              </a:solidFill>
            </a:endParaRPr>
          </a:p>
        </p:txBody>
      </p:sp>
      <p:sp>
        <p:nvSpPr>
          <p:cNvPr id="6" name="Rectangle 46"/>
          <p:cNvSpPr>
            <a:spLocks noGrp="1" noChangeArrowheads="1"/>
          </p:cNvSpPr>
          <p:nvPr>
            <p:ph type="sldNum" sz="quarter" idx="12"/>
          </p:nvPr>
        </p:nvSpPr>
        <p:spPr>
          <a:ln/>
        </p:spPr>
        <p:txBody>
          <a:bodyPr/>
          <a:lstStyle>
            <a:lvl1pPr>
              <a:defRPr/>
            </a:lvl1pPr>
          </a:lstStyle>
          <a:p>
            <a:pPr>
              <a:defRPr/>
            </a:pPr>
            <a:fld id="{EE02C9D2-ADAF-4717-A9D8-686726E78BBC}" type="slidenum">
              <a:rPr lang="en-US">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2187690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
        <p:nvSpPr>
          <p:cNvPr id="12" name="Picture Placeholder 11"/>
          <p:cNvSpPr>
            <a:spLocks noGrp="1"/>
          </p:cNvSpPr>
          <p:nvPr>
            <p:ph type="pic" sz="quarter" idx="11"/>
          </p:nvPr>
        </p:nvSpPr>
        <p:spPr>
          <a:xfrm>
            <a:off x="235871" y="91"/>
            <a:ext cx="7442204" cy="3377919"/>
          </a:xfrm>
          <a:custGeom>
            <a:avLst/>
            <a:gdLst>
              <a:gd name="connsiteX0" fmla="*/ 0 w 7442204"/>
              <a:gd name="connsiteY0" fmla="*/ 0 h 3377918"/>
              <a:gd name="connsiteX1" fmla="*/ 7442204 w 7442204"/>
              <a:gd name="connsiteY1" fmla="*/ 0 h 3377918"/>
              <a:gd name="connsiteX2" fmla="*/ 3721102 w 7442204"/>
              <a:gd name="connsiteY2" fmla="*/ 3377918 h 3377918"/>
            </a:gdLst>
            <a:ahLst/>
            <a:cxnLst>
              <a:cxn ang="0">
                <a:pos x="connsiteX0" y="connsiteY0"/>
              </a:cxn>
              <a:cxn ang="0">
                <a:pos x="connsiteX1" y="connsiteY1"/>
              </a:cxn>
              <a:cxn ang="0">
                <a:pos x="connsiteX2" y="connsiteY2"/>
              </a:cxn>
            </a:cxnLst>
            <a:rect l="l" t="t" r="r" b="b"/>
            <a:pathLst>
              <a:path w="7442204" h="3377918">
                <a:moveTo>
                  <a:pt x="0" y="0"/>
                </a:moveTo>
                <a:lnTo>
                  <a:pt x="7442204" y="0"/>
                </a:lnTo>
                <a:lnTo>
                  <a:pt x="3721102" y="3377918"/>
                </a:lnTo>
                <a:close/>
              </a:path>
            </a:pathLst>
          </a:custGeom>
        </p:spPr>
        <p:txBody>
          <a:bodyPr wrap="square">
            <a:noAutofit/>
          </a:bodyPr>
          <a:lstStyle/>
          <a:p>
            <a:endParaRPr lang="id-ID"/>
          </a:p>
        </p:txBody>
      </p:sp>
      <p:sp>
        <p:nvSpPr>
          <p:cNvPr id="13" name="Picture Placeholder 12"/>
          <p:cNvSpPr>
            <a:spLocks noGrp="1"/>
          </p:cNvSpPr>
          <p:nvPr>
            <p:ph type="pic" sz="quarter" idx="12"/>
          </p:nvPr>
        </p:nvSpPr>
        <p:spPr>
          <a:xfrm>
            <a:off x="235871" y="3480179"/>
            <a:ext cx="7442204" cy="3377919"/>
          </a:xfrm>
          <a:custGeom>
            <a:avLst/>
            <a:gdLst>
              <a:gd name="connsiteX0" fmla="*/ 3721102 w 7442204"/>
              <a:gd name="connsiteY0" fmla="*/ 0 h 3377918"/>
              <a:gd name="connsiteX1" fmla="*/ 7442204 w 7442204"/>
              <a:gd name="connsiteY1" fmla="*/ 3377918 h 3377918"/>
              <a:gd name="connsiteX2" fmla="*/ 0 w 7442204"/>
              <a:gd name="connsiteY2" fmla="*/ 3377918 h 3377918"/>
            </a:gdLst>
            <a:ahLst/>
            <a:cxnLst>
              <a:cxn ang="0">
                <a:pos x="connsiteX0" y="connsiteY0"/>
              </a:cxn>
              <a:cxn ang="0">
                <a:pos x="connsiteX1" y="connsiteY1"/>
              </a:cxn>
              <a:cxn ang="0">
                <a:pos x="connsiteX2" y="connsiteY2"/>
              </a:cxn>
            </a:cxnLst>
            <a:rect l="l" t="t" r="r" b="b"/>
            <a:pathLst>
              <a:path w="7442204" h="3377918">
                <a:moveTo>
                  <a:pt x="3721102" y="0"/>
                </a:moveTo>
                <a:lnTo>
                  <a:pt x="7442204" y="3377918"/>
                </a:lnTo>
                <a:lnTo>
                  <a:pt x="0" y="3377918"/>
                </a:lnTo>
                <a:close/>
              </a:path>
            </a:pathLst>
          </a:custGeom>
        </p:spPr>
        <p:txBody>
          <a:bodyPr wrap="square">
            <a:noAutofit/>
          </a:bodyPr>
          <a:lstStyle/>
          <a:p>
            <a:endParaRPr lang="id-ID"/>
          </a:p>
        </p:txBody>
      </p:sp>
      <p:sp>
        <p:nvSpPr>
          <p:cNvPr id="8" name="Picture Placeholder 7"/>
          <p:cNvSpPr>
            <a:spLocks noGrp="1"/>
          </p:cNvSpPr>
          <p:nvPr>
            <p:ph type="pic" sz="quarter" idx="10"/>
          </p:nvPr>
        </p:nvSpPr>
        <p:spPr>
          <a:xfrm>
            <a:off x="0" y="2"/>
            <a:ext cx="3817256" cy="6858003"/>
          </a:xfrm>
          <a:custGeom>
            <a:avLst/>
            <a:gdLst>
              <a:gd name="connsiteX0" fmla="*/ 0 w 3817256"/>
              <a:gd name="connsiteY0" fmla="*/ 0 h 6858003"/>
              <a:gd name="connsiteX1" fmla="*/ 3817256 w 3817256"/>
              <a:gd name="connsiteY1" fmla="*/ 3429002 h 6858003"/>
              <a:gd name="connsiteX2" fmla="*/ 0 w 3817256"/>
              <a:gd name="connsiteY2" fmla="*/ 6858003 h 6858003"/>
            </a:gdLst>
            <a:ahLst/>
            <a:cxnLst>
              <a:cxn ang="0">
                <a:pos x="connsiteX0" y="connsiteY0"/>
              </a:cxn>
              <a:cxn ang="0">
                <a:pos x="connsiteX1" y="connsiteY1"/>
              </a:cxn>
              <a:cxn ang="0">
                <a:pos x="connsiteX2" y="connsiteY2"/>
              </a:cxn>
            </a:cxnLst>
            <a:rect l="l" t="t" r="r" b="b"/>
            <a:pathLst>
              <a:path w="3817256" h="6858003">
                <a:moveTo>
                  <a:pt x="0" y="0"/>
                </a:moveTo>
                <a:lnTo>
                  <a:pt x="3817256" y="3429002"/>
                </a:lnTo>
                <a:lnTo>
                  <a:pt x="0" y="6858003"/>
                </a:lnTo>
                <a:close/>
              </a:path>
            </a:pathLst>
          </a:custGeom>
        </p:spPr>
        <p:txBody>
          <a:bodyPr wrap="square">
            <a:noAutofit/>
          </a:bodyPr>
          <a:lstStyle/>
          <a:p>
            <a:endParaRPr lang="id-ID"/>
          </a:p>
        </p:txBody>
      </p:sp>
    </p:spTree>
    <p:extLst>
      <p:ext uri="{BB962C8B-B14F-4D97-AF65-F5344CB8AC3E}">
        <p14:creationId xmlns:p14="http://schemas.microsoft.com/office/powerpoint/2010/main" val="19673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nodePh="1">
                                  <p:stCondLst>
                                    <p:cond delay="0"/>
                                  </p:stCondLst>
                                  <p:endCondLst>
                                    <p:cond evt="begin" delay="0">
                                      <p:tn val="15"/>
                                    </p:cond>
                                  </p:end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8"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3323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347798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1404915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524001"/>
            <a:ext cx="5384800" cy="4724400"/>
          </a:xfrm>
        </p:spPr>
        <p:txBody>
          <a:bodyPr/>
          <a:lstStyle>
            <a:lvl1pPr>
              <a:defRPr sz="3500"/>
            </a:lvl1pPr>
            <a:lvl2pPr>
              <a:defRPr sz="3200"/>
            </a:lvl2pPr>
            <a:lvl3pPr>
              <a:defRPr sz="27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524001"/>
            <a:ext cx="5384800" cy="4724400"/>
          </a:xfrm>
        </p:spPr>
        <p:txBody>
          <a:bodyPr/>
          <a:lstStyle>
            <a:lvl1pPr>
              <a:defRPr sz="3500"/>
            </a:lvl1pPr>
            <a:lvl2pPr>
              <a:defRPr sz="3200"/>
            </a:lvl2pPr>
            <a:lvl3pPr>
              <a:defRPr sz="2700"/>
            </a:lvl3pPr>
            <a:lvl4pPr>
              <a:defRPr sz="2400"/>
            </a:lvl4pPr>
            <a:lvl5pPr>
              <a:defRPr sz="24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Date Placeholder 8"/>
          <p:cNvSpPr>
            <a:spLocks noGrp="1"/>
          </p:cNvSpPr>
          <p:nvPr>
            <p:ph type="dt" sz="half" idx="10"/>
          </p:nvPr>
        </p:nvSpPr>
        <p:spPr/>
        <p:txBody>
          <a:bodyPr/>
          <a:lstStyle/>
          <a:p>
            <a:fld id="{BB81A9FF-1E9C-4B66-B4A0-EADB765782FB}" type="datetime1">
              <a:rPr lang="en-US" smtClean="0">
                <a:solidFill>
                  <a:prstClr val="black"/>
                </a:solidFill>
              </a:rPr>
              <a:pPr/>
              <a:t>11/8/2017</a:t>
            </a:fld>
            <a:endParaRPr lang="en-US" dirty="0">
              <a:solidFill>
                <a:prstClr val="black"/>
              </a:solidFill>
            </a:endParaRPr>
          </a:p>
        </p:txBody>
      </p:sp>
      <p:sp>
        <p:nvSpPr>
          <p:cNvPr id="10" name="Slide Number Placeholder 9"/>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1" name="Footer Placeholder 10"/>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177982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42837" y="0"/>
            <a:ext cx="6949163"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21878906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4849771"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359324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Master-Placeholder">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4064000" y="0"/>
            <a:ext cx="4064000" cy="3429000"/>
          </a:xfrm>
          <a:solidFill>
            <a:schemeClr val="bg1">
              <a:lumMod val="95000"/>
            </a:schemeClr>
          </a:solidFill>
        </p:spPr>
        <p:txBody>
          <a:bodyPr>
            <a:normAutofit/>
          </a:bodyPr>
          <a:lstStyle>
            <a:lvl1pPr>
              <a:defRPr sz="1600"/>
            </a:lvl1pPr>
          </a:lstStyle>
          <a:p>
            <a:endParaRPr lang="en-US" dirty="0"/>
          </a:p>
        </p:txBody>
      </p:sp>
      <p:sp>
        <p:nvSpPr>
          <p:cNvPr id="10" name="Picture Placeholder 4"/>
          <p:cNvSpPr>
            <a:spLocks noGrp="1"/>
          </p:cNvSpPr>
          <p:nvPr>
            <p:ph type="pic" sz="quarter" idx="11"/>
          </p:nvPr>
        </p:nvSpPr>
        <p:spPr>
          <a:xfrm>
            <a:off x="0" y="3429000"/>
            <a:ext cx="4064000" cy="3429000"/>
          </a:xfrm>
          <a:solidFill>
            <a:schemeClr val="bg1">
              <a:lumMod val="95000"/>
            </a:schemeClr>
          </a:solidFill>
        </p:spPr>
        <p:txBody>
          <a:bodyPr>
            <a:normAutofit/>
          </a:bodyPr>
          <a:lstStyle>
            <a:lvl1pPr>
              <a:defRPr sz="1600"/>
            </a:lvl1pPr>
          </a:lstStyle>
          <a:p>
            <a:endParaRPr lang="en-US" dirty="0"/>
          </a:p>
        </p:txBody>
      </p:sp>
      <p:sp>
        <p:nvSpPr>
          <p:cNvPr id="11" name="Picture Placeholder 4"/>
          <p:cNvSpPr>
            <a:spLocks noGrp="1"/>
          </p:cNvSpPr>
          <p:nvPr>
            <p:ph type="pic" sz="quarter" idx="12"/>
          </p:nvPr>
        </p:nvSpPr>
        <p:spPr>
          <a:xfrm>
            <a:off x="8128000" y="3429000"/>
            <a:ext cx="4064000" cy="3429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3167661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Master-Placeholder">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52" y="94"/>
            <a:ext cx="12191999" cy="3345873"/>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2534621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8_Master-Placeholder">
    <p:spTree>
      <p:nvGrpSpPr>
        <p:cNvPr id="1" name=""/>
        <p:cNvGrpSpPr/>
        <p:nvPr/>
      </p:nvGrpSpPr>
      <p:grpSpPr>
        <a:xfrm>
          <a:off x="0" y="0"/>
          <a:ext cx="0" cy="0"/>
          <a:chOff x="0" y="0"/>
          <a:chExt cx="0" cy="0"/>
        </a:xfrm>
      </p:grpSpPr>
      <p:sp>
        <p:nvSpPr>
          <p:cNvPr id="23" name="Picture Placeholder 4"/>
          <p:cNvSpPr>
            <a:spLocks noGrp="1"/>
          </p:cNvSpPr>
          <p:nvPr>
            <p:ph type="pic" sz="quarter" idx="10"/>
          </p:nvPr>
        </p:nvSpPr>
        <p:spPr>
          <a:xfrm>
            <a:off x="95" y="94"/>
            <a:ext cx="2303791" cy="2278975"/>
          </a:xfrm>
          <a:solidFill>
            <a:schemeClr val="bg1">
              <a:lumMod val="95000"/>
            </a:schemeClr>
          </a:solidFill>
        </p:spPr>
        <p:txBody>
          <a:bodyPr>
            <a:normAutofit/>
          </a:bodyPr>
          <a:lstStyle>
            <a:lvl1pPr>
              <a:defRPr sz="1600"/>
            </a:lvl1pPr>
          </a:lstStyle>
          <a:p>
            <a:endParaRPr lang="en-US" dirty="0"/>
          </a:p>
        </p:txBody>
      </p:sp>
      <p:sp>
        <p:nvSpPr>
          <p:cNvPr id="24" name="Picture Placeholder 4"/>
          <p:cNvSpPr>
            <a:spLocks noGrp="1"/>
          </p:cNvSpPr>
          <p:nvPr>
            <p:ph type="pic" sz="quarter" idx="11"/>
          </p:nvPr>
        </p:nvSpPr>
        <p:spPr>
          <a:xfrm>
            <a:off x="2472060" y="94"/>
            <a:ext cx="2303791" cy="2278975"/>
          </a:xfrm>
          <a:solidFill>
            <a:schemeClr val="bg1">
              <a:lumMod val="95000"/>
            </a:schemeClr>
          </a:solidFill>
        </p:spPr>
        <p:txBody>
          <a:bodyPr>
            <a:normAutofit/>
          </a:bodyPr>
          <a:lstStyle>
            <a:lvl1pPr>
              <a:defRPr sz="1600"/>
            </a:lvl1pPr>
          </a:lstStyle>
          <a:p>
            <a:endParaRPr lang="en-US" dirty="0"/>
          </a:p>
        </p:txBody>
      </p:sp>
      <p:sp>
        <p:nvSpPr>
          <p:cNvPr id="25" name="Picture Placeholder 4"/>
          <p:cNvSpPr>
            <a:spLocks noGrp="1"/>
          </p:cNvSpPr>
          <p:nvPr>
            <p:ph type="pic" sz="quarter" idx="12"/>
          </p:nvPr>
        </p:nvSpPr>
        <p:spPr>
          <a:xfrm>
            <a:off x="4944156" y="94"/>
            <a:ext cx="2303791" cy="2278975"/>
          </a:xfrm>
          <a:solidFill>
            <a:schemeClr val="bg1">
              <a:lumMod val="95000"/>
            </a:schemeClr>
          </a:solidFill>
        </p:spPr>
        <p:txBody>
          <a:bodyPr>
            <a:normAutofit/>
          </a:bodyPr>
          <a:lstStyle>
            <a:lvl1pPr>
              <a:defRPr sz="1600"/>
            </a:lvl1pPr>
          </a:lstStyle>
          <a:p>
            <a:endParaRPr lang="en-US" dirty="0"/>
          </a:p>
        </p:txBody>
      </p:sp>
      <p:sp>
        <p:nvSpPr>
          <p:cNvPr id="26" name="Picture Placeholder 4"/>
          <p:cNvSpPr>
            <a:spLocks noGrp="1"/>
          </p:cNvSpPr>
          <p:nvPr>
            <p:ph type="pic" sz="quarter" idx="13"/>
          </p:nvPr>
        </p:nvSpPr>
        <p:spPr>
          <a:xfrm>
            <a:off x="7416255" y="94"/>
            <a:ext cx="2303791" cy="2278975"/>
          </a:xfrm>
          <a:solidFill>
            <a:schemeClr val="bg1">
              <a:lumMod val="95000"/>
            </a:schemeClr>
          </a:solidFill>
        </p:spPr>
        <p:txBody>
          <a:bodyPr>
            <a:normAutofit/>
          </a:bodyPr>
          <a:lstStyle>
            <a:lvl1pPr>
              <a:defRPr sz="1600"/>
            </a:lvl1pPr>
          </a:lstStyle>
          <a:p>
            <a:endParaRPr lang="en-US" dirty="0"/>
          </a:p>
        </p:txBody>
      </p:sp>
      <p:sp>
        <p:nvSpPr>
          <p:cNvPr id="27" name="Picture Placeholder 4"/>
          <p:cNvSpPr>
            <a:spLocks noGrp="1"/>
          </p:cNvSpPr>
          <p:nvPr>
            <p:ph type="pic" sz="quarter" idx="14"/>
          </p:nvPr>
        </p:nvSpPr>
        <p:spPr>
          <a:xfrm>
            <a:off x="9888303" y="94"/>
            <a:ext cx="2303791" cy="2278975"/>
          </a:xfrm>
          <a:solidFill>
            <a:schemeClr val="bg1">
              <a:lumMod val="95000"/>
            </a:schemeClr>
          </a:solidFill>
        </p:spPr>
        <p:txBody>
          <a:bodyPr>
            <a:normAutofit/>
          </a:bodyPr>
          <a:lstStyle>
            <a:lvl1pPr>
              <a:defRPr sz="1600"/>
            </a:lvl1pPr>
          </a:lstStyle>
          <a:p>
            <a:endParaRPr lang="en-US" dirty="0"/>
          </a:p>
        </p:txBody>
      </p:sp>
      <p:sp>
        <p:nvSpPr>
          <p:cNvPr id="28" name="Picture Placeholder 4"/>
          <p:cNvSpPr>
            <a:spLocks noGrp="1"/>
          </p:cNvSpPr>
          <p:nvPr>
            <p:ph type="pic" sz="quarter" idx="15"/>
          </p:nvPr>
        </p:nvSpPr>
        <p:spPr>
          <a:xfrm>
            <a:off x="95" y="2445432"/>
            <a:ext cx="2303791" cy="2278975"/>
          </a:xfrm>
          <a:solidFill>
            <a:schemeClr val="bg1">
              <a:lumMod val="95000"/>
            </a:schemeClr>
          </a:solidFill>
        </p:spPr>
        <p:txBody>
          <a:bodyPr>
            <a:normAutofit/>
          </a:bodyPr>
          <a:lstStyle>
            <a:lvl1pPr>
              <a:defRPr sz="1600"/>
            </a:lvl1pPr>
          </a:lstStyle>
          <a:p>
            <a:endParaRPr lang="en-US" dirty="0"/>
          </a:p>
        </p:txBody>
      </p:sp>
      <p:sp>
        <p:nvSpPr>
          <p:cNvPr id="29" name="Picture Placeholder 4"/>
          <p:cNvSpPr>
            <a:spLocks noGrp="1"/>
          </p:cNvSpPr>
          <p:nvPr>
            <p:ph type="pic" sz="quarter" idx="16"/>
          </p:nvPr>
        </p:nvSpPr>
        <p:spPr>
          <a:xfrm>
            <a:off x="2472060" y="2445432"/>
            <a:ext cx="2303791" cy="2278975"/>
          </a:xfrm>
          <a:solidFill>
            <a:schemeClr val="bg1">
              <a:lumMod val="95000"/>
            </a:schemeClr>
          </a:solidFill>
        </p:spPr>
        <p:txBody>
          <a:bodyPr>
            <a:normAutofit/>
          </a:bodyPr>
          <a:lstStyle>
            <a:lvl1pPr>
              <a:defRPr sz="1600"/>
            </a:lvl1pPr>
          </a:lstStyle>
          <a:p>
            <a:endParaRPr lang="en-US" dirty="0"/>
          </a:p>
        </p:txBody>
      </p:sp>
      <p:sp>
        <p:nvSpPr>
          <p:cNvPr id="30" name="Picture Placeholder 4"/>
          <p:cNvSpPr>
            <a:spLocks noGrp="1"/>
          </p:cNvSpPr>
          <p:nvPr>
            <p:ph type="pic" sz="quarter" idx="17"/>
          </p:nvPr>
        </p:nvSpPr>
        <p:spPr>
          <a:xfrm>
            <a:off x="4944156" y="2445432"/>
            <a:ext cx="2303791" cy="2278975"/>
          </a:xfrm>
          <a:solidFill>
            <a:schemeClr val="bg1">
              <a:lumMod val="95000"/>
            </a:schemeClr>
          </a:solidFill>
        </p:spPr>
        <p:txBody>
          <a:bodyPr>
            <a:normAutofit/>
          </a:bodyPr>
          <a:lstStyle>
            <a:lvl1pPr>
              <a:defRPr sz="1600"/>
            </a:lvl1pPr>
          </a:lstStyle>
          <a:p>
            <a:endParaRPr lang="en-US" dirty="0"/>
          </a:p>
        </p:txBody>
      </p:sp>
      <p:sp>
        <p:nvSpPr>
          <p:cNvPr id="31" name="Picture Placeholder 4"/>
          <p:cNvSpPr>
            <a:spLocks noGrp="1"/>
          </p:cNvSpPr>
          <p:nvPr>
            <p:ph type="pic" sz="quarter" idx="18"/>
          </p:nvPr>
        </p:nvSpPr>
        <p:spPr>
          <a:xfrm>
            <a:off x="7416255" y="2445432"/>
            <a:ext cx="2303791" cy="2278975"/>
          </a:xfrm>
          <a:solidFill>
            <a:schemeClr val="bg1">
              <a:lumMod val="95000"/>
            </a:schemeClr>
          </a:solidFill>
        </p:spPr>
        <p:txBody>
          <a:bodyPr>
            <a:normAutofit/>
          </a:bodyPr>
          <a:lstStyle>
            <a:lvl1pPr>
              <a:defRPr sz="1600"/>
            </a:lvl1pPr>
          </a:lstStyle>
          <a:p>
            <a:endParaRPr lang="en-US" dirty="0"/>
          </a:p>
        </p:txBody>
      </p:sp>
      <p:sp>
        <p:nvSpPr>
          <p:cNvPr id="32" name="Picture Placeholder 4"/>
          <p:cNvSpPr>
            <a:spLocks noGrp="1"/>
          </p:cNvSpPr>
          <p:nvPr>
            <p:ph type="pic" sz="quarter" idx="19"/>
          </p:nvPr>
        </p:nvSpPr>
        <p:spPr>
          <a:xfrm>
            <a:off x="9888303" y="2445432"/>
            <a:ext cx="2303791" cy="2278975"/>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804540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9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820603" y="0"/>
            <a:ext cx="5371412"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592080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0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95" y="771873"/>
            <a:ext cx="4194271" cy="5355072"/>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1634579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1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887565" y="0"/>
            <a:ext cx="5304435"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165748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1" y="0"/>
            <a:ext cx="5304435"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7185730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096098" y="3602277"/>
            <a:ext cx="5278225" cy="287308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4352261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30931" y="290735"/>
            <a:ext cx="1422400" cy="5957668"/>
          </a:xfrm>
        </p:spPr>
        <p:txBody>
          <a:bodyPr vert="vert270" anchor="b"/>
          <a:lstStyle>
            <a:lvl1pPr marL="0" algn="ctr">
              <a:defRPr sz="4400" b="0">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820009" y="290735"/>
            <a:ext cx="774699" cy="2909668"/>
          </a:xfrm>
          <a:solidFill>
            <a:schemeClr val="bg1"/>
          </a:solidFill>
          <a:ln w="12700">
            <a:noFill/>
          </a:ln>
        </p:spPr>
        <p:txBody>
          <a:bodyPr vert="vert270" anchor="ctr"/>
          <a:lstStyle>
            <a:lvl1pPr marL="0" indent="0" algn="ctr">
              <a:buNone/>
              <a:defRPr sz="2100" b="0">
                <a:solidFill>
                  <a:schemeClr val="tx1"/>
                </a:solidFill>
              </a:defRPr>
            </a:lvl1pPr>
            <a:lvl2pPr>
              <a:buNone/>
              <a:defRPr sz="2700" b="1"/>
            </a:lvl2pPr>
            <a:lvl3pPr>
              <a:buNone/>
              <a:defRPr sz="2400" b="1"/>
            </a:lvl3pPr>
            <a:lvl4pPr>
              <a:buNone/>
              <a:defRPr sz="2100" b="1"/>
            </a:lvl4pPr>
            <a:lvl5pPr>
              <a:buNone/>
              <a:defRPr sz="21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820009" y="3427126"/>
            <a:ext cx="774699" cy="2821276"/>
          </a:xfrm>
          <a:solidFill>
            <a:schemeClr val="bg1"/>
          </a:solidFill>
          <a:ln w="12700">
            <a:noFill/>
          </a:ln>
        </p:spPr>
        <p:txBody>
          <a:bodyPr vert="vert270" anchor="ctr"/>
          <a:lstStyle>
            <a:lvl1pPr marL="0" indent="0" algn="ctr">
              <a:buNone/>
              <a:defRPr sz="2100" b="0">
                <a:solidFill>
                  <a:schemeClr val="tx1"/>
                </a:solidFill>
              </a:defRPr>
            </a:lvl1pPr>
            <a:lvl2pPr>
              <a:buNone/>
              <a:defRPr sz="2700" b="1"/>
            </a:lvl2pPr>
            <a:lvl3pPr>
              <a:buNone/>
              <a:defRPr sz="2400" b="1"/>
            </a:lvl3pPr>
            <a:lvl4pPr>
              <a:buNone/>
              <a:defRPr sz="2100" b="1"/>
            </a:lvl4pPr>
            <a:lvl5pPr>
              <a:buNone/>
              <a:defRPr sz="21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696307" y="290735"/>
            <a:ext cx="9144000" cy="2897476"/>
          </a:xfrm>
        </p:spPr>
        <p:txBody>
          <a:bodyPr/>
          <a:lstStyle>
            <a:lvl1pPr algn="l">
              <a:defRPr sz="3200"/>
            </a:lvl1pPr>
            <a:lvl2pPr algn="l">
              <a:defRPr sz="2700"/>
            </a:lvl2pPr>
            <a:lvl3pPr algn="l">
              <a:defRPr sz="2400"/>
            </a:lvl3pPr>
            <a:lvl4pPr algn="l">
              <a:defRPr sz="2100"/>
            </a:lvl4pPr>
            <a:lvl5pPr algn="l">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696307" y="3350927"/>
            <a:ext cx="9144000" cy="2897476"/>
          </a:xfrm>
        </p:spPr>
        <p:txBody>
          <a:bodyPr/>
          <a:lstStyle>
            <a:lvl1pPr>
              <a:defRPr sz="3200"/>
            </a:lvl1pPr>
            <a:lvl2pPr>
              <a:defRPr sz="2700"/>
            </a:lvl2pPr>
            <a:lvl3pPr>
              <a:defRPr sz="2400"/>
            </a:lvl3pPr>
            <a:lvl4pPr>
              <a:defRPr sz="2100"/>
            </a:lvl4pPr>
            <a:lvl5pPr>
              <a:defRPr sz="21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7D96A02F-3A95-4944-9ABC-E1DA10A11467}" type="datetime1">
              <a:rPr lang="en-US" smtClean="0">
                <a:solidFill>
                  <a:prstClr val="black"/>
                </a:solidFill>
              </a:rPr>
              <a:pPr/>
              <a:t>11/8/2017</a:t>
            </a:fld>
            <a:endParaRPr lang="en-US" dirty="0">
              <a:solidFill>
                <a:prstClr val="black"/>
              </a:solidFill>
            </a:endParaRPr>
          </a:p>
        </p:txBody>
      </p:sp>
      <p:sp>
        <p:nvSpPr>
          <p:cNvPr id="11" name="Slide Number Placeholder 10"/>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2" name="Footer Placeholder 11"/>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1722677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About Us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206166" y="1446162"/>
            <a:ext cx="1733551" cy="1733551"/>
          </a:xfrm>
          <a:prstGeom prst="ellipse">
            <a:avLst/>
          </a:prstGeom>
          <a:solidFill>
            <a:schemeClr val="bg1">
              <a:lumMod val="95000"/>
            </a:schemeClr>
          </a:solidFill>
        </p:spPr>
        <p:txBody>
          <a:bodyPr>
            <a:normAutofit/>
          </a:bodyPr>
          <a:lstStyle>
            <a:lvl1pPr>
              <a:defRPr sz="1600"/>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64770210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3"/>
          </p:nvPr>
        </p:nvSpPr>
        <p:spPr>
          <a:xfrm>
            <a:off x="4219084" y="2041589"/>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3" name="Picture Placeholder 13"/>
          <p:cNvSpPr>
            <a:spLocks noGrp="1" noChangeAspect="1"/>
          </p:cNvSpPr>
          <p:nvPr>
            <p:ph type="pic" sz="quarter" idx="14"/>
          </p:nvPr>
        </p:nvSpPr>
        <p:spPr>
          <a:xfrm>
            <a:off x="6094412" y="2041589"/>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4" name="Picture Placeholder 13"/>
          <p:cNvSpPr>
            <a:spLocks noGrp="1" noChangeAspect="1"/>
          </p:cNvSpPr>
          <p:nvPr>
            <p:ph type="pic" sz="quarter" idx="15"/>
          </p:nvPr>
        </p:nvSpPr>
        <p:spPr>
          <a:xfrm>
            <a:off x="4219084" y="3893244"/>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5" name="Picture Placeholder 13"/>
          <p:cNvSpPr>
            <a:spLocks noGrp="1" noChangeAspect="1"/>
          </p:cNvSpPr>
          <p:nvPr>
            <p:ph type="pic" sz="quarter" idx="16"/>
          </p:nvPr>
        </p:nvSpPr>
        <p:spPr>
          <a:xfrm>
            <a:off x="6094412" y="3893244"/>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23210228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_Meet our Team">
    <p:spTree>
      <p:nvGrpSpPr>
        <p:cNvPr id="1" name=""/>
        <p:cNvGrpSpPr/>
        <p:nvPr/>
      </p:nvGrpSpPr>
      <p:grpSpPr>
        <a:xfrm>
          <a:off x="0" y="0"/>
          <a:ext cx="0" cy="0"/>
          <a:chOff x="0" y="0"/>
          <a:chExt cx="0" cy="0"/>
        </a:xfrm>
      </p:grpSpPr>
      <p:sp>
        <p:nvSpPr>
          <p:cNvPr id="21" name="Picture Placeholder 13"/>
          <p:cNvSpPr>
            <a:spLocks noGrp="1" noChangeAspect="1"/>
          </p:cNvSpPr>
          <p:nvPr>
            <p:ph type="pic" sz="quarter" idx="13"/>
          </p:nvPr>
        </p:nvSpPr>
        <p:spPr>
          <a:xfrm>
            <a:off x="1905069"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2" name="Picture Placeholder 13"/>
          <p:cNvSpPr>
            <a:spLocks noGrp="1" noChangeAspect="1"/>
          </p:cNvSpPr>
          <p:nvPr>
            <p:ph type="pic" sz="quarter" idx="17"/>
          </p:nvPr>
        </p:nvSpPr>
        <p:spPr>
          <a:xfrm>
            <a:off x="1905069"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3" name="Picture Placeholder 13"/>
          <p:cNvSpPr>
            <a:spLocks noGrp="1" noChangeAspect="1"/>
          </p:cNvSpPr>
          <p:nvPr>
            <p:ph type="pic" sz="quarter" idx="18"/>
          </p:nvPr>
        </p:nvSpPr>
        <p:spPr>
          <a:xfrm>
            <a:off x="4274897"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4" name="Picture Placeholder 13"/>
          <p:cNvSpPr>
            <a:spLocks noGrp="1" noChangeAspect="1"/>
          </p:cNvSpPr>
          <p:nvPr>
            <p:ph type="pic" sz="quarter" idx="19"/>
          </p:nvPr>
        </p:nvSpPr>
        <p:spPr>
          <a:xfrm>
            <a:off x="4274897"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9" name="Picture Placeholder 13"/>
          <p:cNvSpPr>
            <a:spLocks noGrp="1" noChangeAspect="1"/>
          </p:cNvSpPr>
          <p:nvPr>
            <p:ph type="pic" sz="quarter" idx="20"/>
          </p:nvPr>
        </p:nvSpPr>
        <p:spPr>
          <a:xfrm>
            <a:off x="6672109"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0" name="Picture Placeholder 13"/>
          <p:cNvSpPr>
            <a:spLocks noGrp="1" noChangeAspect="1"/>
          </p:cNvSpPr>
          <p:nvPr>
            <p:ph type="pic" sz="quarter" idx="21"/>
          </p:nvPr>
        </p:nvSpPr>
        <p:spPr>
          <a:xfrm>
            <a:off x="6672109"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1" name="Picture Placeholder 13"/>
          <p:cNvSpPr>
            <a:spLocks noGrp="1" noChangeAspect="1"/>
          </p:cNvSpPr>
          <p:nvPr>
            <p:ph type="pic" sz="quarter" idx="22"/>
          </p:nvPr>
        </p:nvSpPr>
        <p:spPr>
          <a:xfrm>
            <a:off x="9041941"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2" name="Picture Placeholder 13"/>
          <p:cNvSpPr>
            <a:spLocks noGrp="1" noChangeAspect="1"/>
          </p:cNvSpPr>
          <p:nvPr>
            <p:ph type="pic" sz="quarter" idx="23"/>
          </p:nvPr>
        </p:nvSpPr>
        <p:spPr>
          <a:xfrm>
            <a:off x="9041937"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577877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Placeholder_">
    <p:spTree>
      <p:nvGrpSpPr>
        <p:cNvPr id="1" name=""/>
        <p:cNvGrpSpPr/>
        <p:nvPr/>
      </p:nvGrpSpPr>
      <p:grpSpPr>
        <a:xfrm>
          <a:off x="0" y="0"/>
          <a:ext cx="0" cy="0"/>
          <a:chOff x="0" y="0"/>
          <a:chExt cx="0" cy="0"/>
        </a:xfrm>
      </p:grpSpPr>
      <p:sp>
        <p:nvSpPr>
          <p:cNvPr id="13" name="Picture Placeholder 4"/>
          <p:cNvSpPr>
            <a:spLocks noGrp="1" noChangeAspect="1"/>
          </p:cNvSpPr>
          <p:nvPr>
            <p:ph type="pic" sz="quarter" idx="14"/>
          </p:nvPr>
        </p:nvSpPr>
        <p:spPr>
          <a:xfrm>
            <a:off x="1074435" y="2346569"/>
            <a:ext cx="1968753" cy="3474720"/>
          </a:xfrm>
          <a:solidFill>
            <a:schemeClr val="bg1">
              <a:lumMod val="95000"/>
            </a:schemeClr>
          </a:solidFill>
        </p:spPr>
        <p:txBody>
          <a:bodyPr>
            <a:normAutofit/>
          </a:bodyPr>
          <a:lstStyle>
            <a:lvl1pPr>
              <a:defRPr sz="1600"/>
            </a:lvl1pPr>
          </a:lstStyle>
          <a:p>
            <a:endParaRPr lang="en-US" dirty="0"/>
          </a:p>
        </p:txBody>
      </p:sp>
      <p:sp>
        <p:nvSpPr>
          <p:cNvPr id="14" name="Picture Placeholder 4"/>
          <p:cNvSpPr>
            <a:spLocks noGrp="1" noChangeAspect="1"/>
          </p:cNvSpPr>
          <p:nvPr>
            <p:ph type="pic" sz="quarter" idx="15"/>
          </p:nvPr>
        </p:nvSpPr>
        <p:spPr>
          <a:xfrm>
            <a:off x="3769517" y="2346569"/>
            <a:ext cx="1968753" cy="3474720"/>
          </a:xfrm>
          <a:solidFill>
            <a:schemeClr val="bg1">
              <a:lumMod val="95000"/>
            </a:schemeClr>
          </a:solidFill>
        </p:spPr>
        <p:txBody>
          <a:bodyPr>
            <a:normAutofit/>
          </a:bodyPr>
          <a:lstStyle>
            <a:lvl1pPr>
              <a:defRPr sz="1600"/>
            </a:lvl1pPr>
          </a:lstStyle>
          <a:p>
            <a:endParaRPr lang="en-US" dirty="0"/>
          </a:p>
        </p:txBody>
      </p:sp>
      <p:sp>
        <p:nvSpPr>
          <p:cNvPr id="15" name="Picture Placeholder 4"/>
          <p:cNvSpPr>
            <a:spLocks noGrp="1" noChangeAspect="1"/>
          </p:cNvSpPr>
          <p:nvPr>
            <p:ph type="pic" sz="quarter" idx="16"/>
          </p:nvPr>
        </p:nvSpPr>
        <p:spPr>
          <a:xfrm>
            <a:off x="6470546" y="2346569"/>
            <a:ext cx="1968753" cy="3474720"/>
          </a:xfrm>
          <a:solidFill>
            <a:schemeClr val="bg1">
              <a:lumMod val="95000"/>
            </a:schemeClr>
          </a:solidFill>
        </p:spPr>
        <p:txBody>
          <a:bodyPr>
            <a:normAutofit/>
          </a:bodyPr>
          <a:lstStyle>
            <a:lvl1pPr>
              <a:defRPr sz="1600"/>
            </a:lvl1pPr>
          </a:lstStyle>
          <a:p>
            <a:endParaRPr lang="en-US" dirty="0"/>
          </a:p>
        </p:txBody>
      </p:sp>
      <p:sp>
        <p:nvSpPr>
          <p:cNvPr id="16" name="Picture Placeholder 4"/>
          <p:cNvSpPr>
            <a:spLocks noGrp="1" noChangeAspect="1"/>
          </p:cNvSpPr>
          <p:nvPr>
            <p:ph type="pic" sz="quarter" idx="17"/>
          </p:nvPr>
        </p:nvSpPr>
        <p:spPr>
          <a:xfrm>
            <a:off x="9176012" y="2346569"/>
            <a:ext cx="1968753" cy="347472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609506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Placeholder_">
    <p:spTree>
      <p:nvGrpSpPr>
        <p:cNvPr id="1" name=""/>
        <p:cNvGrpSpPr/>
        <p:nvPr/>
      </p:nvGrpSpPr>
      <p:grpSpPr>
        <a:xfrm>
          <a:off x="0" y="0"/>
          <a:ext cx="0" cy="0"/>
          <a:chOff x="0" y="0"/>
          <a:chExt cx="0" cy="0"/>
        </a:xfrm>
      </p:grpSpPr>
      <p:sp>
        <p:nvSpPr>
          <p:cNvPr id="13" name="Picture Placeholder 4"/>
          <p:cNvSpPr>
            <a:spLocks noGrp="1" noChangeAspect="1"/>
          </p:cNvSpPr>
          <p:nvPr>
            <p:ph type="pic" sz="quarter" idx="14"/>
          </p:nvPr>
        </p:nvSpPr>
        <p:spPr>
          <a:xfrm>
            <a:off x="1420894" y="1197271"/>
            <a:ext cx="2502001" cy="4415868"/>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4002307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Placeholder_">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7713057" y="1257573"/>
            <a:ext cx="3102131" cy="4158603"/>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8077041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3_Big Image Placeholder">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790661" y="1347130"/>
            <a:ext cx="5236819" cy="3188575"/>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966995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4_Big Image Placeholder">
    <p:spTree>
      <p:nvGrpSpPr>
        <p:cNvPr id="1" name=""/>
        <p:cNvGrpSpPr/>
        <p:nvPr/>
      </p:nvGrpSpPr>
      <p:grpSpPr>
        <a:xfrm>
          <a:off x="0" y="0"/>
          <a:ext cx="0" cy="0"/>
          <a:chOff x="0" y="0"/>
          <a:chExt cx="0" cy="0"/>
        </a:xfrm>
      </p:grpSpPr>
      <p:sp>
        <p:nvSpPr>
          <p:cNvPr id="12" name="Picture Placeholder 4"/>
          <p:cNvSpPr>
            <a:spLocks noGrp="1"/>
          </p:cNvSpPr>
          <p:nvPr>
            <p:ph type="pic" sz="quarter" idx="14"/>
          </p:nvPr>
        </p:nvSpPr>
        <p:spPr>
          <a:xfrm>
            <a:off x="3827055" y="2363875"/>
            <a:ext cx="4576913" cy="2833817"/>
          </a:xfrm>
          <a:solidFill>
            <a:schemeClr val="bg1">
              <a:lumMod val="95000"/>
            </a:schemeClr>
          </a:solidFill>
        </p:spPr>
        <p:txBody>
          <a:bodyPr>
            <a:normAutofit/>
          </a:bodyPr>
          <a:lstStyle>
            <a:lvl1pPr>
              <a:defRPr sz="1600"/>
            </a:lvl1pPr>
          </a:lstStyle>
          <a:p>
            <a:endParaRPr lang="en-US" dirty="0"/>
          </a:p>
        </p:txBody>
      </p:sp>
      <p:sp>
        <p:nvSpPr>
          <p:cNvPr id="13" name="Picture Placeholder 4"/>
          <p:cNvSpPr>
            <a:spLocks noGrp="1"/>
          </p:cNvSpPr>
          <p:nvPr>
            <p:ph type="pic" sz="quarter" idx="15"/>
          </p:nvPr>
        </p:nvSpPr>
        <p:spPr>
          <a:xfrm>
            <a:off x="1344155" y="2932593"/>
            <a:ext cx="2981296" cy="1854219"/>
          </a:xfrm>
          <a:solidFill>
            <a:schemeClr val="bg1">
              <a:lumMod val="95000"/>
            </a:schemeClr>
          </a:solidFill>
        </p:spPr>
        <p:txBody>
          <a:bodyPr>
            <a:normAutofit/>
          </a:bodyPr>
          <a:lstStyle>
            <a:lvl1pPr>
              <a:defRPr sz="1600"/>
            </a:lvl1pPr>
          </a:lstStyle>
          <a:p>
            <a:endParaRPr lang="en-US" dirty="0"/>
          </a:p>
        </p:txBody>
      </p:sp>
      <p:sp>
        <p:nvSpPr>
          <p:cNvPr id="14" name="Picture Placeholder 4"/>
          <p:cNvSpPr>
            <a:spLocks noGrp="1"/>
          </p:cNvSpPr>
          <p:nvPr>
            <p:ph type="pic" sz="quarter" idx="16"/>
          </p:nvPr>
        </p:nvSpPr>
        <p:spPr>
          <a:xfrm>
            <a:off x="7892028" y="2932593"/>
            <a:ext cx="2981296" cy="1854219"/>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2217728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Master-Placeholder">
    <p:spTree>
      <p:nvGrpSpPr>
        <p:cNvPr id="1" name=""/>
        <p:cNvGrpSpPr/>
        <p:nvPr/>
      </p:nvGrpSpPr>
      <p:grpSpPr>
        <a:xfrm>
          <a:off x="0" y="0"/>
          <a:ext cx="0" cy="0"/>
          <a:chOff x="0" y="0"/>
          <a:chExt cx="0" cy="0"/>
        </a:xfrm>
      </p:grpSpPr>
      <p:sp>
        <p:nvSpPr>
          <p:cNvPr id="31" name="Picture Placeholder 4"/>
          <p:cNvSpPr>
            <a:spLocks noGrp="1"/>
          </p:cNvSpPr>
          <p:nvPr>
            <p:ph type="pic" sz="quarter" idx="10"/>
          </p:nvPr>
        </p:nvSpPr>
        <p:spPr>
          <a:xfrm>
            <a:off x="821676" y="1740225"/>
            <a:ext cx="2519008" cy="1419427"/>
          </a:xfrm>
          <a:solidFill>
            <a:schemeClr val="bg1">
              <a:lumMod val="95000"/>
            </a:schemeClr>
          </a:solidFill>
        </p:spPr>
        <p:txBody>
          <a:bodyPr>
            <a:normAutofit/>
          </a:bodyPr>
          <a:lstStyle>
            <a:lvl1pPr>
              <a:defRPr sz="1600"/>
            </a:lvl1pPr>
          </a:lstStyle>
          <a:p>
            <a:endParaRPr lang="en-US" dirty="0"/>
          </a:p>
        </p:txBody>
      </p:sp>
      <p:sp>
        <p:nvSpPr>
          <p:cNvPr id="32" name="Picture Placeholder 4"/>
          <p:cNvSpPr>
            <a:spLocks noGrp="1"/>
          </p:cNvSpPr>
          <p:nvPr>
            <p:ph type="pic" sz="quarter" idx="11"/>
          </p:nvPr>
        </p:nvSpPr>
        <p:spPr>
          <a:xfrm>
            <a:off x="3605181" y="1740225"/>
            <a:ext cx="2519008" cy="1419427"/>
          </a:xfrm>
          <a:solidFill>
            <a:schemeClr val="bg1">
              <a:lumMod val="95000"/>
            </a:schemeClr>
          </a:solidFill>
        </p:spPr>
        <p:txBody>
          <a:bodyPr>
            <a:normAutofit/>
          </a:bodyPr>
          <a:lstStyle>
            <a:lvl1pPr>
              <a:defRPr sz="1600"/>
            </a:lvl1pPr>
          </a:lstStyle>
          <a:p>
            <a:endParaRPr lang="en-US" dirty="0"/>
          </a:p>
        </p:txBody>
      </p:sp>
      <p:sp>
        <p:nvSpPr>
          <p:cNvPr id="33" name="Picture Placeholder 4"/>
          <p:cNvSpPr>
            <a:spLocks noGrp="1"/>
          </p:cNvSpPr>
          <p:nvPr>
            <p:ph type="pic" sz="quarter" idx="12"/>
          </p:nvPr>
        </p:nvSpPr>
        <p:spPr>
          <a:xfrm>
            <a:off x="6388687" y="1740225"/>
            <a:ext cx="2519008" cy="1419427"/>
          </a:xfrm>
          <a:solidFill>
            <a:schemeClr val="bg1">
              <a:lumMod val="95000"/>
            </a:schemeClr>
          </a:solidFill>
        </p:spPr>
        <p:txBody>
          <a:bodyPr>
            <a:normAutofit/>
          </a:bodyPr>
          <a:lstStyle>
            <a:lvl1pPr>
              <a:defRPr sz="1600"/>
            </a:lvl1pPr>
          </a:lstStyle>
          <a:p>
            <a:endParaRPr lang="en-US" dirty="0"/>
          </a:p>
        </p:txBody>
      </p:sp>
      <p:sp>
        <p:nvSpPr>
          <p:cNvPr id="34" name="Picture Placeholder 4"/>
          <p:cNvSpPr>
            <a:spLocks noGrp="1"/>
          </p:cNvSpPr>
          <p:nvPr>
            <p:ph type="pic" sz="quarter" idx="13"/>
          </p:nvPr>
        </p:nvSpPr>
        <p:spPr>
          <a:xfrm>
            <a:off x="9172191" y="1740225"/>
            <a:ext cx="2519008" cy="1419427"/>
          </a:xfrm>
          <a:solidFill>
            <a:schemeClr val="bg1">
              <a:lumMod val="95000"/>
            </a:schemeClr>
          </a:solidFill>
        </p:spPr>
        <p:txBody>
          <a:bodyPr>
            <a:normAutofit/>
          </a:bodyPr>
          <a:lstStyle>
            <a:lvl1pPr>
              <a:defRPr sz="1600"/>
            </a:lvl1pPr>
          </a:lstStyle>
          <a:p>
            <a:endParaRPr lang="en-US" dirty="0"/>
          </a:p>
        </p:txBody>
      </p:sp>
      <p:sp>
        <p:nvSpPr>
          <p:cNvPr id="35" name="Picture Placeholder 4"/>
          <p:cNvSpPr>
            <a:spLocks noGrp="1"/>
          </p:cNvSpPr>
          <p:nvPr>
            <p:ph type="pic" sz="quarter" idx="14"/>
          </p:nvPr>
        </p:nvSpPr>
        <p:spPr>
          <a:xfrm>
            <a:off x="821676" y="3457729"/>
            <a:ext cx="2519008" cy="1419427"/>
          </a:xfrm>
          <a:solidFill>
            <a:schemeClr val="bg1">
              <a:lumMod val="95000"/>
            </a:schemeClr>
          </a:solidFill>
        </p:spPr>
        <p:txBody>
          <a:bodyPr>
            <a:normAutofit/>
          </a:bodyPr>
          <a:lstStyle>
            <a:lvl1pPr>
              <a:defRPr sz="1600"/>
            </a:lvl1pPr>
          </a:lstStyle>
          <a:p>
            <a:endParaRPr lang="en-US" dirty="0"/>
          </a:p>
        </p:txBody>
      </p:sp>
      <p:sp>
        <p:nvSpPr>
          <p:cNvPr id="36" name="Picture Placeholder 4"/>
          <p:cNvSpPr>
            <a:spLocks noGrp="1"/>
          </p:cNvSpPr>
          <p:nvPr>
            <p:ph type="pic" sz="quarter" idx="15"/>
          </p:nvPr>
        </p:nvSpPr>
        <p:spPr>
          <a:xfrm>
            <a:off x="3605181" y="3457729"/>
            <a:ext cx="2519008" cy="1419427"/>
          </a:xfrm>
          <a:solidFill>
            <a:schemeClr val="bg1">
              <a:lumMod val="95000"/>
            </a:schemeClr>
          </a:solidFill>
        </p:spPr>
        <p:txBody>
          <a:bodyPr>
            <a:normAutofit/>
          </a:bodyPr>
          <a:lstStyle>
            <a:lvl1pPr>
              <a:defRPr sz="1600"/>
            </a:lvl1pPr>
          </a:lstStyle>
          <a:p>
            <a:endParaRPr lang="en-US" dirty="0"/>
          </a:p>
        </p:txBody>
      </p:sp>
      <p:sp>
        <p:nvSpPr>
          <p:cNvPr id="37" name="Picture Placeholder 4"/>
          <p:cNvSpPr>
            <a:spLocks noGrp="1"/>
          </p:cNvSpPr>
          <p:nvPr>
            <p:ph type="pic" sz="quarter" idx="16"/>
          </p:nvPr>
        </p:nvSpPr>
        <p:spPr>
          <a:xfrm>
            <a:off x="6388687" y="3457729"/>
            <a:ext cx="2519008" cy="1419427"/>
          </a:xfrm>
          <a:solidFill>
            <a:schemeClr val="bg1">
              <a:lumMod val="95000"/>
            </a:schemeClr>
          </a:solidFill>
        </p:spPr>
        <p:txBody>
          <a:bodyPr>
            <a:normAutofit/>
          </a:bodyPr>
          <a:lstStyle>
            <a:lvl1pPr>
              <a:defRPr sz="1600"/>
            </a:lvl1pPr>
          </a:lstStyle>
          <a:p>
            <a:endParaRPr lang="en-US" dirty="0"/>
          </a:p>
        </p:txBody>
      </p:sp>
      <p:sp>
        <p:nvSpPr>
          <p:cNvPr id="38" name="Picture Placeholder 4"/>
          <p:cNvSpPr>
            <a:spLocks noGrp="1"/>
          </p:cNvSpPr>
          <p:nvPr>
            <p:ph type="pic" sz="quarter" idx="17"/>
          </p:nvPr>
        </p:nvSpPr>
        <p:spPr>
          <a:xfrm>
            <a:off x="9172191" y="3457729"/>
            <a:ext cx="2519008" cy="1419427"/>
          </a:xfrm>
          <a:solidFill>
            <a:schemeClr val="bg1">
              <a:lumMod val="95000"/>
            </a:schemeClr>
          </a:solidFill>
        </p:spPr>
        <p:txBody>
          <a:bodyPr>
            <a:normAutofit/>
          </a:bodyPr>
          <a:lstStyle>
            <a:lvl1pPr>
              <a:defRPr sz="1600"/>
            </a:lvl1pPr>
          </a:lstStyle>
          <a:p>
            <a:endParaRPr lang="en-US" dirty="0"/>
          </a:p>
        </p:txBody>
      </p:sp>
      <p:sp>
        <p:nvSpPr>
          <p:cNvPr id="39" name="Picture Placeholder 4"/>
          <p:cNvSpPr>
            <a:spLocks noGrp="1"/>
          </p:cNvSpPr>
          <p:nvPr>
            <p:ph type="pic" sz="quarter" idx="18"/>
          </p:nvPr>
        </p:nvSpPr>
        <p:spPr>
          <a:xfrm>
            <a:off x="821676" y="5175237"/>
            <a:ext cx="2519008" cy="1419427"/>
          </a:xfrm>
          <a:solidFill>
            <a:schemeClr val="bg1">
              <a:lumMod val="95000"/>
            </a:schemeClr>
          </a:solidFill>
        </p:spPr>
        <p:txBody>
          <a:bodyPr>
            <a:normAutofit/>
          </a:bodyPr>
          <a:lstStyle>
            <a:lvl1pPr>
              <a:defRPr sz="1600"/>
            </a:lvl1pPr>
          </a:lstStyle>
          <a:p>
            <a:endParaRPr lang="en-US" dirty="0"/>
          </a:p>
        </p:txBody>
      </p:sp>
      <p:sp>
        <p:nvSpPr>
          <p:cNvPr id="40" name="Picture Placeholder 4"/>
          <p:cNvSpPr>
            <a:spLocks noGrp="1"/>
          </p:cNvSpPr>
          <p:nvPr>
            <p:ph type="pic" sz="quarter" idx="19"/>
          </p:nvPr>
        </p:nvSpPr>
        <p:spPr>
          <a:xfrm>
            <a:off x="3605181" y="5175237"/>
            <a:ext cx="2519008" cy="1419427"/>
          </a:xfrm>
          <a:solidFill>
            <a:schemeClr val="bg1">
              <a:lumMod val="95000"/>
            </a:schemeClr>
          </a:solidFill>
        </p:spPr>
        <p:txBody>
          <a:bodyPr>
            <a:normAutofit/>
          </a:bodyPr>
          <a:lstStyle>
            <a:lvl1pPr>
              <a:defRPr sz="1600"/>
            </a:lvl1pPr>
          </a:lstStyle>
          <a:p>
            <a:endParaRPr lang="en-US" dirty="0"/>
          </a:p>
        </p:txBody>
      </p:sp>
      <p:sp>
        <p:nvSpPr>
          <p:cNvPr id="41" name="Picture Placeholder 4"/>
          <p:cNvSpPr>
            <a:spLocks noGrp="1"/>
          </p:cNvSpPr>
          <p:nvPr>
            <p:ph type="pic" sz="quarter" idx="20"/>
          </p:nvPr>
        </p:nvSpPr>
        <p:spPr>
          <a:xfrm>
            <a:off x="6388687" y="5175237"/>
            <a:ext cx="2519008" cy="1419427"/>
          </a:xfrm>
          <a:solidFill>
            <a:schemeClr val="bg1">
              <a:lumMod val="95000"/>
            </a:schemeClr>
          </a:solidFill>
        </p:spPr>
        <p:txBody>
          <a:bodyPr>
            <a:normAutofit/>
          </a:bodyPr>
          <a:lstStyle>
            <a:lvl1pPr>
              <a:defRPr sz="1600"/>
            </a:lvl1pPr>
          </a:lstStyle>
          <a:p>
            <a:endParaRPr lang="en-US" dirty="0"/>
          </a:p>
        </p:txBody>
      </p:sp>
      <p:sp>
        <p:nvSpPr>
          <p:cNvPr id="42" name="Picture Placeholder 4"/>
          <p:cNvSpPr>
            <a:spLocks noGrp="1"/>
          </p:cNvSpPr>
          <p:nvPr>
            <p:ph type="pic" sz="quarter" idx="21"/>
          </p:nvPr>
        </p:nvSpPr>
        <p:spPr>
          <a:xfrm>
            <a:off x="9172191" y="5175237"/>
            <a:ext cx="2519008" cy="141942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816830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Portfolio 2 Images">
    <p:spTree>
      <p:nvGrpSpPr>
        <p:cNvPr id="1" name=""/>
        <p:cNvGrpSpPr/>
        <p:nvPr/>
      </p:nvGrpSpPr>
      <p:grpSpPr>
        <a:xfrm>
          <a:off x="0" y="0"/>
          <a:ext cx="0" cy="0"/>
          <a:chOff x="0" y="0"/>
          <a:chExt cx="0" cy="0"/>
        </a:xfrm>
      </p:grpSpPr>
      <p:sp>
        <p:nvSpPr>
          <p:cNvPr id="11" name="Picture Placeholder 4"/>
          <p:cNvSpPr>
            <a:spLocks noGrp="1"/>
          </p:cNvSpPr>
          <p:nvPr>
            <p:ph type="pic" sz="quarter" idx="11"/>
          </p:nvPr>
        </p:nvSpPr>
        <p:spPr>
          <a:xfrm>
            <a:off x="6250228" y="1712845"/>
            <a:ext cx="4560857" cy="2933699"/>
          </a:xfrm>
          <a:solidFill>
            <a:schemeClr val="bg1">
              <a:lumMod val="95000"/>
            </a:schemeClr>
          </a:solidFill>
        </p:spPr>
        <p:txBody>
          <a:bodyPr>
            <a:normAutofit/>
          </a:bodyPr>
          <a:lstStyle>
            <a:lvl1pPr>
              <a:defRPr sz="1600"/>
            </a:lvl1pPr>
          </a:lstStyle>
          <a:p>
            <a:endParaRPr lang="en-US" dirty="0"/>
          </a:p>
        </p:txBody>
      </p:sp>
      <p:sp>
        <p:nvSpPr>
          <p:cNvPr id="16" name="Picture Placeholder 4"/>
          <p:cNvSpPr>
            <a:spLocks noGrp="1"/>
          </p:cNvSpPr>
          <p:nvPr>
            <p:ph type="pic" sz="quarter" idx="10"/>
          </p:nvPr>
        </p:nvSpPr>
        <p:spPr>
          <a:xfrm>
            <a:off x="1422671" y="1705483"/>
            <a:ext cx="4560857" cy="294106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907073643"/>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a:lstStyle/>
          <a:p>
            <a:fld id="{EB627A8D-4D3E-4B4C-B199-3FF96543B789}" type="datetime1">
              <a:rPr lang="en-US" smtClean="0">
                <a:solidFill>
                  <a:prstClr val="black"/>
                </a:solidFill>
              </a:rPr>
              <a:pPr/>
              <a:t>11/8/2017</a:t>
            </a:fld>
            <a:endParaRPr lang="en-US" dirty="0">
              <a:solidFill>
                <a:prstClr val="black"/>
              </a:solidFill>
            </a:endParaRPr>
          </a:p>
        </p:txBody>
      </p:sp>
      <p:sp>
        <p:nvSpPr>
          <p:cNvPr id="7" name="Slide Number Placeholder 6"/>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8" name="Footer Placeholder 7"/>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7316191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Portfolio 3 Images">
    <p:spTree>
      <p:nvGrpSpPr>
        <p:cNvPr id="1" name=""/>
        <p:cNvGrpSpPr/>
        <p:nvPr/>
      </p:nvGrpSpPr>
      <p:grpSpPr>
        <a:xfrm>
          <a:off x="0" y="0"/>
          <a:ext cx="0" cy="0"/>
          <a:chOff x="0" y="0"/>
          <a:chExt cx="0" cy="0"/>
        </a:xfrm>
      </p:grpSpPr>
      <p:sp>
        <p:nvSpPr>
          <p:cNvPr id="13" name="Picture Placeholder 13"/>
          <p:cNvSpPr>
            <a:spLocks noGrp="1"/>
          </p:cNvSpPr>
          <p:nvPr>
            <p:ph type="pic" sz="quarter" idx="25"/>
          </p:nvPr>
        </p:nvSpPr>
        <p:spPr>
          <a:xfrm>
            <a:off x="4631713" y="1823223"/>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4" name="Picture Placeholder 13"/>
          <p:cNvSpPr>
            <a:spLocks noGrp="1"/>
          </p:cNvSpPr>
          <p:nvPr>
            <p:ph type="pic" sz="quarter" idx="26"/>
          </p:nvPr>
        </p:nvSpPr>
        <p:spPr>
          <a:xfrm>
            <a:off x="7836785" y="1823223"/>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5" name="Picture Placeholder 13"/>
          <p:cNvSpPr>
            <a:spLocks noGrp="1"/>
          </p:cNvSpPr>
          <p:nvPr>
            <p:ph type="pic" sz="quarter" idx="27"/>
          </p:nvPr>
        </p:nvSpPr>
        <p:spPr>
          <a:xfrm>
            <a:off x="1422583" y="1823223"/>
            <a:ext cx="2943928" cy="2502695"/>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3635563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Portfolio with 4 images">
    <p:spTree>
      <p:nvGrpSpPr>
        <p:cNvPr id="1" name=""/>
        <p:cNvGrpSpPr/>
        <p:nvPr/>
      </p:nvGrpSpPr>
      <p:grpSpPr>
        <a:xfrm>
          <a:off x="0" y="0"/>
          <a:ext cx="0" cy="0"/>
          <a:chOff x="0" y="0"/>
          <a:chExt cx="0" cy="0"/>
        </a:xfrm>
      </p:grpSpPr>
      <p:sp>
        <p:nvSpPr>
          <p:cNvPr id="16" name="Picture Placeholder 13"/>
          <p:cNvSpPr>
            <a:spLocks noGrp="1"/>
          </p:cNvSpPr>
          <p:nvPr>
            <p:ph type="pic" sz="quarter" idx="27"/>
          </p:nvPr>
        </p:nvSpPr>
        <p:spPr>
          <a:xfrm>
            <a:off x="3810199"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7" name="Picture Placeholder 13"/>
          <p:cNvSpPr>
            <a:spLocks noGrp="1"/>
          </p:cNvSpPr>
          <p:nvPr>
            <p:ph type="pic" sz="quarter" idx="28"/>
          </p:nvPr>
        </p:nvSpPr>
        <p:spPr>
          <a:xfrm>
            <a:off x="6200175"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8" name="Picture Placeholder 13"/>
          <p:cNvSpPr>
            <a:spLocks noGrp="1"/>
          </p:cNvSpPr>
          <p:nvPr>
            <p:ph type="pic" sz="quarter" idx="29"/>
          </p:nvPr>
        </p:nvSpPr>
        <p:spPr>
          <a:xfrm>
            <a:off x="8582927"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
        <p:nvSpPr>
          <p:cNvPr id="19" name="Picture Placeholder 13"/>
          <p:cNvSpPr>
            <a:spLocks noGrp="1"/>
          </p:cNvSpPr>
          <p:nvPr>
            <p:ph type="pic" sz="quarter" idx="30"/>
          </p:nvPr>
        </p:nvSpPr>
        <p:spPr>
          <a:xfrm>
            <a:off x="1422595" y="1930565"/>
            <a:ext cx="2216852" cy="2493963"/>
          </a:xfrm>
          <a:solidFill>
            <a:schemeClr val="bg1">
              <a:lumMod val="95000"/>
            </a:schemeClr>
          </a:solidFill>
          <a:effectLst/>
        </p:spPr>
        <p:txBody>
          <a:bodyPr>
            <a:normAutofit/>
          </a:bodyPr>
          <a:lstStyle>
            <a:lvl1pPr marL="0" indent="0">
              <a:buNone/>
              <a:defRPr sz="28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185836384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Portfolio with 8 images">
    <p:spTree>
      <p:nvGrpSpPr>
        <p:cNvPr id="1" name=""/>
        <p:cNvGrpSpPr/>
        <p:nvPr/>
      </p:nvGrpSpPr>
      <p:grpSpPr>
        <a:xfrm>
          <a:off x="0" y="0"/>
          <a:ext cx="0" cy="0"/>
          <a:chOff x="0" y="0"/>
          <a:chExt cx="0" cy="0"/>
        </a:xfrm>
      </p:grpSpPr>
      <p:sp>
        <p:nvSpPr>
          <p:cNvPr id="26" name="Picture Placeholder 13"/>
          <p:cNvSpPr>
            <a:spLocks noGrp="1"/>
          </p:cNvSpPr>
          <p:nvPr>
            <p:ph type="pic" sz="quarter" idx="30"/>
          </p:nvPr>
        </p:nvSpPr>
        <p:spPr>
          <a:xfrm>
            <a:off x="6200175" y="4125171"/>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7" name="Picture Placeholder 13"/>
          <p:cNvSpPr>
            <a:spLocks noGrp="1"/>
          </p:cNvSpPr>
          <p:nvPr>
            <p:ph type="pic" sz="quarter" idx="31"/>
          </p:nvPr>
        </p:nvSpPr>
        <p:spPr>
          <a:xfrm>
            <a:off x="3810199" y="4125171"/>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8" name="Picture Placeholder 13"/>
          <p:cNvSpPr>
            <a:spLocks noGrp="1"/>
          </p:cNvSpPr>
          <p:nvPr>
            <p:ph type="pic" sz="quarter" idx="32"/>
          </p:nvPr>
        </p:nvSpPr>
        <p:spPr>
          <a:xfrm>
            <a:off x="8583719" y="4125171"/>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29" name="Picture Placeholder 13"/>
          <p:cNvSpPr>
            <a:spLocks noGrp="1"/>
          </p:cNvSpPr>
          <p:nvPr>
            <p:ph type="pic" sz="quarter" idx="33"/>
          </p:nvPr>
        </p:nvSpPr>
        <p:spPr>
          <a:xfrm>
            <a:off x="1422595" y="4125171"/>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0" name="Picture Placeholder 13"/>
          <p:cNvSpPr>
            <a:spLocks noGrp="1"/>
          </p:cNvSpPr>
          <p:nvPr>
            <p:ph type="pic" sz="quarter" idx="34"/>
          </p:nvPr>
        </p:nvSpPr>
        <p:spPr>
          <a:xfrm>
            <a:off x="6200175" y="1656609"/>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1" name="Picture Placeholder 13"/>
          <p:cNvSpPr>
            <a:spLocks noGrp="1"/>
          </p:cNvSpPr>
          <p:nvPr>
            <p:ph type="pic" sz="quarter" idx="35"/>
          </p:nvPr>
        </p:nvSpPr>
        <p:spPr>
          <a:xfrm>
            <a:off x="3810199" y="1656609"/>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2" name="Picture Placeholder 13"/>
          <p:cNvSpPr>
            <a:spLocks noGrp="1"/>
          </p:cNvSpPr>
          <p:nvPr>
            <p:ph type="pic" sz="quarter" idx="36"/>
          </p:nvPr>
        </p:nvSpPr>
        <p:spPr>
          <a:xfrm>
            <a:off x="8583719" y="1656609"/>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
        <p:nvSpPr>
          <p:cNvPr id="33" name="Picture Placeholder 13"/>
          <p:cNvSpPr>
            <a:spLocks noGrp="1"/>
          </p:cNvSpPr>
          <p:nvPr>
            <p:ph type="pic" sz="quarter" idx="37"/>
          </p:nvPr>
        </p:nvSpPr>
        <p:spPr>
          <a:xfrm>
            <a:off x="1422595" y="1656609"/>
            <a:ext cx="2216852" cy="1246983"/>
          </a:xfrm>
          <a:solidFill>
            <a:schemeClr val="bg1">
              <a:lumMod val="95000"/>
            </a:schemeClr>
          </a:solidFill>
          <a:effectLst/>
        </p:spPr>
        <p:txBody>
          <a:bodyPr>
            <a:normAutofit/>
          </a:bodyPr>
          <a:lstStyle>
            <a:lvl1pPr marL="0" indent="0">
              <a:buNone/>
              <a:defRPr sz="1600">
                <a:ln>
                  <a:noFill/>
                </a:ln>
                <a:solidFill>
                  <a:schemeClr val="bg1">
                    <a:lumMod val="85000"/>
                  </a:schemeClr>
                </a:solidFill>
              </a:defRPr>
            </a:lvl1pPr>
          </a:lstStyle>
          <a:p>
            <a:endParaRPr lang="en-US" dirty="0"/>
          </a:p>
        </p:txBody>
      </p:sp>
    </p:spTree>
    <p:extLst>
      <p:ext uri="{BB962C8B-B14F-4D97-AF65-F5344CB8AC3E}">
        <p14:creationId xmlns:p14="http://schemas.microsoft.com/office/powerpoint/2010/main" val="2938563351"/>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01">
    <p:spTree>
      <p:nvGrpSpPr>
        <p:cNvPr id="1" name=""/>
        <p:cNvGrpSpPr/>
        <p:nvPr/>
      </p:nvGrpSpPr>
      <p:grpSpPr>
        <a:xfrm>
          <a:off x="0" y="0"/>
          <a:ext cx="0" cy="0"/>
          <a:chOff x="0" y="0"/>
          <a:chExt cx="0" cy="0"/>
        </a:xfrm>
      </p:grpSpPr>
      <p:sp>
        <p:nvSpPr>
          <p:cNvPr id="7" name="Picture Placeholder 8"/>
          <p:cNvSpPr>
            <a:spLocks noGrp="1"/>
          </p:cNvSpPr>
          <p:nvPr>
            <p:ph type="pic" sz="quarter" idx="13" hasCustomPrompt="1"/>
          </p:nvPr>
        </p:nvSpPr>
        <p:spPr>
          <a:xfrm>
            <a:off x="0" y="0"/>
            <a:ext cx="12192000" cy="6858000"/>
          </a:xfrm>
        </p:spPr>
        <p:txBody>
          <a:bodyPr anchor="ctr">
            <a:normAutofit/>
          </a:bodyPr>
          <a:lstStyle>
            <a:lvl1pPr marL="0" indent="0" algn="ctr">
              <a:buNone/>
              <a:defRPr sz="4800" baseline="0">
                <a:solidFill>
                  <a:schemeClr val="tx1">
                    <a:lumMod val="50000"/>
                    <a:lumOff val="50000"/>
                  </a:schemeClr>
                </a:solidFill>
              </a:defRPr>
            </a:lvl1pPr>
          </a:lstStyle>
          <a:p>
            <a:r>
              <a:rPr lang="en-US" dirty="0" smtClean="0"/>
              <a:t>Drag &amp; Drop Image here</a:t>
            </a:r>
            <a:endParaRPr lang="en-US" dirty="0"/>
          </a:p>
        </p:txBody>
      </p:sp>
      <p:sp>
        <p:nvSpPr>
          <p:cNvPr id="3" name="Footer Placeholder 2"/>
          <p:cNvSpPr>
            <a:spLocks noGrp="1"/>
          </p:cNvSpPr>
          <p:nvPr>
            <p:ph type="ftr" sz="quarter" idx="11"/>
          </p:nvPr>
        </p:nvSpPr>
        <p:spPr>
          <a:xfrm>
            <a:off x="929634" y="6535004"/>
            <a:ext cx="3093879" cy="140261"/>
          </a:xfrm>
          <a:prstGeom prst="rect">
            <a:avLst/>
          </a:prstGeom>
        </p:spPr>
        <p:txBody>
          <a:bodyPr/>
          <a:lstStyle>
            <a:lvl1pPr algn="l">
              <a:defRPr/>
            </a:lvl1pPr>
          </a:lstStyle>
          <a:p>
            <a:r>
              <a:rPr lang="en-US" dirty="0" smtClean="0">
                <a:solidFill>
                  <a:srgbClr val="737572">
                    <a:tint val="75000"/>
                  </a:srgbClr>
                </a:solidFill>
              </a:rPr>
              <a:t>© Vizualus. All Rights Reserved.</a:t>
            </a:r>
            <a:endParaRPr lang="en-US" dirty="0">
              <a:solidFill>
                <a:srgbClr val="737572">
                  <a:tint val="75000"/>
                </a:srgbClr>
              </a:solidFill>
            </a:endParaRPr>
          </a:p>
        </p:txBody>
      </p:sp>
      <p:sp>
        <p:nvSpPr>
          <p:cNvPr id="4" name="Slide Number Placeholder 3"/>
          <p:cNvSpPr>
            <a:spLocks noGrp="1"/>
          </p:cNvSpPr>
          <p:nvPr>
            <p:ph type="sldNum" sz="quarter" idx="12"/>
          </p:nvPr>
        </p:nvSpPr>
        <p:spPr/>
        <p:txBody>
          <a:bodyPr/>
          <a:lstStyle/>
          <a:p>
            <a:fld id="{B5C01996-2D0B-4E1B-998A-4107E0F8DE91}" type="slidenum">
              <a:rPr lang="en-US" smtClean="0">
                <a:solidFill>
                  <a:srgbClr val="737572">
                    <a:tint val="75000"/>
                  </a:srgbClr>
                </a:solidFill>
              </a:rPr>
              <a:pPr/>
              <a:t>‹#›</a:t>
            </a:fld>
            <a:endParaRPr lang="en-US" dirty="0">
              <a:solidFill>
                <a:srgbClr val="737572">
                  <a:tint val="75000"/>
                </a:srgbClr>
              </a:solidFill>
            </a:endParaRPr>
          </a:p>
        </p:txBody>
      </p:sp>
      <p:sp>
        <p:nvSpPr>
          <p:cNvPr id="8" name="Shape 56"/>
          <p:cNvSpPr/>
          <p:nvPr userDrawn="1"/>
        </p:nvSpPr>
        <p:spPr>
          <a:xfrm flipV="1">
            <a:off x="760575" y="6525429"/>
            <a:ext cx="0" cy="159411"/>
          </a:xfrm>
          <a:prstGeom prst="line">
            <a:avLst/>
          </a:prstGeom>
          <a:ln w="12700">
            <a:solidFill>
              <a:schemeClr val="bg1">
                <a:lumMod val="75000"/>
              </a:schemeClr>
            </a:solidFill>
            <a:miter/>
          </a:ln>
        </p:spPr>
        <p:txBody>
          <a:bodyPr lIns="0" tIns="0" rIns="0" bIns="0"/>
          <a:lstStyle/>
          <a:p>
            <a:pPr defTabSz="158480">
              <a:defRPr sz="1200">
                <a:latin typeface="+mj-lt"/>
                <a:ea typeface="+mj-ea"/>
                <a:cs typeface="+mj-cs"/>
                <a:sym typeface="Helvetica"/>
              </a:defRPr>
            </a:pPr>
            <a:endParaRPr sz="400" dirty="0">
              <a:solidFill>
                <a:srgbClr val="737572"/>
              </a:solidFill>
              <a:latin typeface="Calibri Light" charset="0"/>
              <a:ea typeface="Calibri Light" charset="0"/>
              <a:cs typeface="Calibri Light" charset="0"/>
              <a:sym typeface="Helvetica"/>
            </a:endParaRPr>
          </a:p>
        </p:txBody>
      </p:sp>
    </p:spTree>
    <p:extLst>
      <p:ext uri="{BB962C8B-B14F-4D97-AF65-F5344CB8AC3E}">
        <p14:creationId xmlns:p14="http://schemas.microsoft.com/office/powerpoint/2010/main" val="3477353899"/>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01">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549112" y="6535004"/>
            <a:ext cx="3093879" cy="140261"/>
          </a:xfrm>
          <a:prstGeom prst="rect">
            <a:avLst/>
          </a:prstGeom>
        </p:spPr>
        <p:txBody>
          <a:bodyPr/>
          <a:lstStyle/>
          <a:p>
            <a:r>
              <a:rPr lang="en-US" dirty="0" smtClean="0">
                <a:solidFill>
                  <a:srgbClr val="737572">
                    <a:tint val="75000"/>
                  </a:srgbClr>
                </a:solidFill>
              </a:rPr>
              <a:t>© Vizualus. All Rights Reserved.</a:t>
            </a:r>
            <a:endParaRPr lang="en-US" dirty="0">
              <a:solidFill>
                <a:srgbClr val="737572">
                  <a:tint val="75000"/>
                </a:srgbClr>
              </a:solidFill>
            </a:endParaRPr>
          </a:p>
        </p:txBody>
      </p:sp>
      <p:sp>
        <p:nvSpPr>
          <p:cNvPr id="4" name="Slide Number Placeholder 3"/>
          <p:cNvSpPr>
            <a:spLocks noGrp="1"/>
          </p:cNvSpPr>
          <p:nvPr>
            <p:ph type="sldNum" sz="quarter" idx="12"/>
          </p:nvPr>
        </p:nvSpPr>
        <p:spPr/>
        <p:txBody>
          <a:bodyPr/>
          <a:lstStyle/>
          <a:p>
            <a:fld id="{B5C01996-2D0B-4E1B-998A-4107E0F8DE91}" type="slidenum">
              <a:rPr lang="en-US" smtClean="0">
                <a:solidFill>
                  <a:srgbClr val="737572">
                    <a:tint val="75000"/>
                  </a:srgbClr>
                </a:solidFill>
              </a:rPr>
              <a:pPr/>
              <a:t>‹#›</a:t>
            </a:fld>
            <a:endParaRPr lang="en-US" dirty="0">
              <a:solidFill>
                <a:srgbClr val="737572">
                  <a:tint val="75000"/>
                </a:srgbClr>
              </a:solidFill>
            </a:endParaRPr>
          </a:p>
        </p:txBody>
      </p:sp>
      <p:sp>
        <p:nvSpPr>
          <p:cNvPr id="5" name="Picture Placeholder 2"/>
          <p:cNvSpPr>
            <a:spLocks noGrp="1"/>
          </p:cNvSpPr>
          <p:nvPr>
            <p:ph type="pic" sz="quarter" idx="13" hasCustomPrompt="1"/>
          </p:nvPr>
        </p:nvSpPr>
        <p:spPr>
          <a:xfrm>
            <a:off x="0" y="0"/>
            <a:ext cx="12192000" cy="6858000"/>
          </a:xfrm>
          <a:prstGeom prst="roundRect">
            <a:avLst>
              <a:gd name="adj" fmla="val 615"/>
            </a:avLst>
          </a:prstGeom>
          <a:solidFill>
            <a:srgbClr val="4B4D4D"/>
          </a:solidFill>
        </p:spPr>
        <p:txBody>
          <a:bodyPr/>
          <a:lstStyle>
            <a:lvl1pPr marL="0" indent="0" algn="ctr">
              <a:buNone/>
              <a:defRPr baseline="0"/>
            </a:lvl1pPr>
          </a:lstStyle>
          <a:p>
            <a:r>
              <a:rPr lang="en-US" dirty="0" smtClean="0"/>
              <a:t>Drag &amp; Drop Your Image Here</a:t>
            </a:r>
            <a:endParaRPr lang="en-US" dirty="0"/>
          </a:p>
        </p:txBody>
      </p:sp>
    </p:spTree>
    <p:extLst>
      <p:ext uri="{BB962C8B-B14F-4D97-AF65-F5344CB8AC3E}">
        <p14:creationId xmlns:p14="http://schemas.microsoft.com/office/powerpoint/2010/main" val="23714709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4480BA-CCEB-A047-9235-D972903DE303}" type="datetimeFigureOut">
              <a:rPr lang="en-US" smtClean="0">
                <a:solidFill>
                  <a:srgbClr val="737572">
                    <a:tint val="75000"/>
                  </a:srgbClr>
                </a:solidFill>
              </a:rPr>
              <a:pPr/>
              <a:t>11/8/2017</a:t>
            </a:fld>
            <a:endParaRPr lang="en-US" dirty="0">
              <a:solidFill>
                <a:srgbClr val="737572">
                  <a:tint val="75000"/>
                </a:srgbClr>
              </a:solidFill>
            </a:endParaRPr>
          </a:p>
        </p:txBody>
      </p:sp>
      <p:sp>
        <p:nvSpPr>
          <p:cNvPr id="6" name="Footer Placeholder 5"/>
          <p:cNvSpPr>
            <a:spLocks noGrp="1"/>
          </p:cNvSpPr>
          <p:nvPr>
            <p:ph type="ftr" sz="quarter" idx="11"/>
          </p:nvPr>
        </p:nvSpPr>
        <p:spPr/>
        <p:txBody>
          <a:bodyPr/>
          <a:lstStyle/>
          <a:p>
            <a:endParaRPr lang="en-US" dirty="0">
              <a:solidFill>
                <a:srgbClr val="737572">
                  <a:tint val="75000"/>
                </a:srgbClr>
              </a:solidFill>
            </a:endParaRPr>
          </a:p>
        </p:txBody>
      </p:sp>
      <p:sp>
        <p:nvSpPr>
          <p:cNvPr id="7" name="Slide Number Placeholder 6"/>
          <p:cNvSpPr>
            <a:spLocks noGrp="1"/>
          </p:cNvSpPr>
          <p:nvPr>
            <p:ph type="sldNum" sz="quarter" idx="12"/>
          </p:nvPr>
        </p:nvSpPr>
        <p:spPr/>
        <p:txBody>
          <a:bodyPr/>
          <a:lstStyle/>
          <a:p>
            <a:fld id="{73979CA6-9385-2840-8DAC-E3500E9EB9A3}" type="slidenum">
              <a:rPr lang="en-US" smtClean="0">
                <a:solidFill>
                  <a:srgbClr val="737572">
                    <a:tint val="75000"/>
                  </a:srgbClr>
                </a:solidFill>
              </a:rPr>
              <a:pPr/>
              <a:t>‹#›</a:t>
            </a:fld>
            <a:endParaRPr lang="en-US" dirty="0">
              <a:solidFill>
                <a:srgbClr val="737572">
                  <a:tint val="75000"/>
                </a:srgbClr>
              </a:solidFill>
            </a:endParaRPr>
          </a:p>
        </p:txBody>
      </p:sp>
    </p:spTree>
    <p:extLst>
      <p:ext uri="{BB962C8B-B14F-4D97-AF65-F5344CB8AC3E}">
        <p14:creationId xmlns:p14="http://schemas.microsoft.com/office/powerpoint/2010/main" val="31118765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93452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611" indent="0" algn="ctr">
              <a:buNone/>
              <a:defRPr>
                <a:solidFill>
                  <a:schemeClr val="tx1">
                    <a:tint val="75000"/>
                  </a:schemeClr>
                </a:solidFill>
              </a:defRPr>
            </a:lvl2pPr>
            <a:lvl3pPr marL="1217340" indent="0" algn="ctr">
              <a:buNone/>
              <a:defRPr>
                <a:solidFill>
                  <a:schemeClr val="tx1">
                    <a:tint val="75000"/>
                  </a:schemeClr>
                </a:solidFill>
              </a:defRPr>
            </a:lvl3pPr>
            <a:lvl4pPr marL="1825989" indent="0" algn="ctr">
              <a:buNone/>
              <a:defRPr>
                <a:solidFill>
                  <a:schemeClr val="tx1">
                    <a:tint val="75000"/>
                  </a:schemeClr>
                </a:solidFill>
              </a:defRPr>
            </a:lvl4pPr>
            <a:lvl5pPr marL="2434678" indent="0" algn="ctr">
              <a:buNone/>
              <a:defRPr>
                <a:solidFill>
                  <a:schemeClr val="tx1">
                    <a:tint val="75000"/>
                  </a:schemeClr>
                </a:solidFill>
              </a:defRPr>
            </a:lvl5pPr>
            <a:lvl6pPr marL="3043288" indent="0" algn="ctr">
              <a:buNone/>
              <a:defRPr>
                <a:solidFill>
                  <a:schemeClr val="tx1">
                    <a:tint val="75000"/>
                  </a:schemeClr>
                </a:solidFill>
              </a:defRPr>
            </a:lvl6pPr>
            <a:lvl7pPr marL="3651899" indent="0" algn="ctr">
              <a:buNone/>
              <a:defRPr>
                <a:solidFill>
                  <a:schemeClr val="tx1">
                    <a:tint val="75000"/>
                  </a:schemeClr>
                </a:solidFill>
              </a:defRPr>
            </a:lvl7pPr>
            <a:lvl8pPr marL="4260587" indent="0" algn="ctr">
              <a:buNone/>
              <a:defRPr>
                <a:solidFill>
                  <a:schemeClr val="tx1">
                    <a:tint val="75000"/>
                  </a:schemeClr>
                </a:solidFill>
              </a:defRPr>
            </a:lvl8pPr>
            <a:lvl9pPr marL="486925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7047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14126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611" indent="0">
              <a:buNone/>
              <a:defRPr sz="2400">
                <a:solidFill>
                  <a:schemeClr val="tx1">
                    <a:tint val="75000"/>
                  </a:schemeClr>
                </a:solidFill>
              </a:defRPr>
            </a:lvl2pPr>
            <a:lvl3pPr marL="1217340" indent="0">
              <a:buNone/>
              <a:defRPr sz="2100">
                <a:solidFill>
                  <a:schemeClr val="tx1">
                    <a:tint val="75000"/>
                  </a:schemeClr>
                </a:solidFill>
              </a:defRPr>
            </a:lvl3pPr>
            <a:lvl4pPr marL="1825989" indent="0">
              <a:buNone/>
              <a:defRPr sz="1900">
                <a:solidFill>
                  <a:schemeClr val="tx1">
                    <a:tint val="75000"/>
                  </a:schemeClr>
                </a:solidFill>
              </a:defRPr>
            </a:lvl4pPr>
            <a:lvl5pPr marL="2434678" indent="0">
              <a:buNone/>
              <a:defRPr sz="1900">
                <a:solidFill>
                  <a:schemeClr val="tx1">
                    <a:tint val="75000"/>
                  </a:schemeClr>
                </a:solidFill>
              </a:defRPr>
            </a:lvl5pPr>
            <a:lvl6pPr marL="3043288" indent="0">
              <a:buNone/>
              <a:defRPr sz="1900">
                <a:solidFill>
                  <a:schemeClr val="tx1">
                    <a:tint val="75000"/>
                  </a:schemeClr>
                </a:solidFill>
              </a:defRPr>
            </a:lvl6pPr>
            <a:lvl7pPr marL="3651899" indent="0">
              <a:buNone/>
              <a:defRPr sz="1900">
                <a:solidFill>
                  <a:schemeClr val="tx1">
                    <a:tint val="75000"/>
                  </a:schemeClr>
                </a:solidFill>
              </a:defRPr>
            </a:lvl7pPr>
            <a:lvl8pPr marL="4260587" indent="0">
              <a:buNone/>
              <a:defRPr sz="1900">
                <a:solidFill>
                  <a:schemeClr val="tx1">
                    <a:tint val="75000"/>
                  </a:schemeClr>
                </a:solidFill>
              </a:defRPr>
            </a:lvl8pPr>
            <a:lvl9pPr marL="4869258"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391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AC67121-7AB3-44A9-B455-30D9FB40A79E}" type="datetime1">
              <a:rPr lang="en-US" smtClean="0">
                <a:solidFill>
                  <a:prstClr val="black"/>
                </a:solidFill>
              </a:rPr>
              <a:pPr/>
              <a:t>11/8/2017</a:t>
            </a:fld>
            <a:endParaRPr lang="en-US" dirty="0">
              <a:solidFill>
                <a:prstClr val="black"/>
              </a:solidFill>
            </a:endParaRPr>
          </a:p>
        </p:txBody>
      </p:sp>
      <p:sp>
        <p:nvSpPr>
          <p:cNvPr id="6" name="Slide Number Placeholder 5"/>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7" name="Footer Placeholder 6"/>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6475218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0122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611" indent="0">
              <a:buNone/>
              <a:defRPr sz="2700" b="1"/>
            </a:lvl2pPr>
            <a:lvl3pPr marL="1217340" indent="0">
              <a:buNone/>
              <a:defRPr sz="2400" b="1"/>
            </a:lvl3pPr>
            <a:lvl4pPr marL="1825989" indent="0">
              <a:buNone/>
              <a:defRPr sz="2100" b="1"/>
            </a:lvl4pPr>
            <a:lvl5pPr marL="2434678" indent="0">
              <a:buNone/>
              <a:defRPr sz="2100" b="1"/>
            </a:lvl5pPr>
            <a:lvl6pPr marL="3043288" indent="0">
              <a:buNone/>
              <a:defRPr sz="2100" b="1"/>
            </a:lvl6pPr>
            <a:lvl7pPr marL="3651899" indent="0">
              <a:buNone/>
              <a:defRPr sz="2100" b="1"/>
            </a:lvl7pPr>
            <a:lvl8pPr marL="4260587" indent="0">
              <a:buNone/>
              <a:defRPr sz="2100" b="1"/>
            </a:lvl8pPr>
            <a:lvl9pPr marL="4869258"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50" y="1535113"/>
            <a:ext cx="5389033" cy="639763"/>
          </a:xfrm>
        </p:spPr>
        <p:txBody>
          <a:bodyPr anchor="b"/>
          <a:lstStyle>
            <a:lvl1pPr marL="0" indent="0">
              <a:buNone/>
              <a:defRPr sz="3200" b="1"/>
            </a:lvl1pPr>
            <a:lvl2pPr marL="608611" indent="0">
              <a:buNone/>
              <a:defRPr sz="2700" b="1"/>
            </a:lvl2pPr>
            <a:lvl3pPr marL="1217340" indent="0">
              <a:buNone/>
              <a:defRPr sz="2400" b="1"/>
            </a:lvl3pPr>
            <a:lvl4pPr marL="1825989" indent="0">
              <a:buNone/>
              <a:defRPr sz="2100" b="1"/>
            </a:lvl4pPr>
            <a:lvl5pPr marL="2434678" indent="0">
              <a:buNone/>
              <a:defRPr sz="2100" b="1"/>
            </a:lvl5pPr>
            <a:lvl6pPr marL="3043288" indent="0">
              <a:buNone/>
              <a:defRPr sz="2100" b="1"/>
            </a:lvl6pPr>
            <a:lvl7pPr marL="3651899" indent="0">
              <a:buNone/>
              <a:defRPr sz="2100" b="1"/>
            </a:lvl7pPr>
            <a:lvl8pPr marL="4260587" indent="0">
              <a:buNone/>
              <a:defRPr sz="2100" b="1"/>
            </a:lvl8pPr>
            <a:lvl9pPr marL="4869258"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450"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316095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96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13092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6733" y="273133"/>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900"/>
            </a:lvl1pPr>
            <a:lvl2pPr marL="608611" indent="0">
              <a:buNone/>
              <a:defRPr sz="1600"/>
            </a:lvl2pPr>
            <a:lvl3pPr marL="1217340" indent="0">
              <a:buNone/>
              <a:defRPr sz="1300"/>
            </a:lvl3pPr>
            <a:lvl4pPr marL="1825989" indent="0">
              <a:buNone/>
              <a:defRPr sz="1200"/>
            </a:lvl4pPr>
            <a:lvl5pPr marL="2434678" indent="0">
              <a:buNone/>
              <a:defRPr sz="1200"/>
            </a:lvl5pPr>
            <a:lvl6pPr marL="3043288" indent="0">
              <a:buNone/>
              <a:defRPr sz="1200"/>
            </a:lvl6pPr>
            <a:lvl7pPr marL="3651899" indent="0">
              <a:buNone/>
              <a:defRPr sz="1200"/>
            </a:lvl7pPr>
            <a:lvl8pPr marL="4260587" indent="0">
              <a:buNone/>
              <a:defRPr sz="1200"/>
            </a:lvl8pPr>
            <a:lvl9pPr marL="486925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394523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300"/>
            </a:lvl1pPr>
            <a:lvl2pPr marL="608611" indent="0">
              <a:buNone/>
              <a:defRPr sz="3700"/>
            </a:lvl2pPr>
            <a:lvl3pPr marL="1217340" indent="0">
              <a:buNone/>
              <a:defRPr sz="3200"/>
            </a:lvl3pPr>
            <a:lvl4pPr marL="1825989" indent="0">
              <a:buNone/>
              <a:defRPr sz="2700"/>
            </a:lvl4pPr>
            <a:lvl5pPr marL="2434678" indent="0">
              <a:buNone/>
              <a:defRPr sz="2700"/>
            </a:lvl5pPr>
            <a:lvl6pPr marL="3043288" indent="0">
              <a:buNone/>
              <a:defRPr sz="2700"/>
            </a:lvl6pPr>
            <a:lvl7pPr marL="3651899" indent="0">
              <a:buNone/>
              <a:defRPr sz="2700"/>
            </a:lvl7pPr>
            <a:lvl8pPr marL="4260587" indent="0">
              <a:buNone/>
              <a:defRPr sz="2700"/>
            </a:lvl8pPr>
            <a:lvl9pPr marL="4869258" indent="0">
              <a:buNone/>
              <a:defRPr sz="2700"/>
            </a:lvl9pPr>
          </a:lstStyle>
          <a:p>
            <a:endParaRPr lang="en-US"/>
          </a:p>
        </p:txBody>
      </p:sp>
      <p:sp>
        <p:nvSpPr>
          <p:cNvPr id="4" name="Text Placeholder 3"/>
          <p:cNvSpPr>
            <a:spLocks noGrp="1"/>
          </p:cNvSpPr>
          <p:nvPr>
            <p:ph type="body" sz="half" idx="2"/>
          </p:nvPr>
        </p:nvSpPr>
        <p:spPr>
          <a:xfrm>
            <a:off x="2389717" y="5367419"/>
            <a:ext cx="7315200" cy="804863"/>
          </a:xfrm>
        </p:spPr>
        <p:txBody>
          <a:bodyPr/>
          <a:lstStyle>
            <a:lvl1pPr marL="0" indent="0">
              <a:buNone/>
              <a:defRPr sz="1900"/>
            </a:lvl1pPr>
            <a:lvl2pPr marL="608611" indent="0">
              <a:buNone/>
              <a:defRPr sz="1600"/>
            </a:lvl2pPr>
            <a:lvl3pPr marL="1217340" indent="0">
              <a:buNone/>
              <a:defRPr sz="1300"/>
            </a:lvl3pPr>
            <a:lvl4pPr marL="1825989" indent="0">
              <a:buNone/>
              <a:defRPr sz="1200"/>
            </a:lvl4pPr>
            <a:lvl5pPr marL="2434678" indent="0">
              <a:buNone/>
              <a:defRPr sz="1200"/>
            </a:lvl5pPr>
            <a:lvl6pPr marL="3043288" indent="0">
              <a:buNone/>
              <a:defRPr sz="1200"/>
            </a:lvl6pPr>
            <a:lvl7pPr marL="3651899" indent="0">
              <a:buNone/>
              <a:defRPr sz="1200"/>
            </a:lvl7pPr>
            <a:lvl8pPr marL="4260587" indent="0">
              <a:buNone/>
              <a:defRPr sz="1200"/>
            </a:lvl8pPr>
            <a:lvl9pPr marL="486925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7917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1274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FD86CFB-EAD2-455F-85A0-2048080E3670}" type="datetimeFigureOut">
              <a:rPr lang="en-US" smtClean="0">
                <a:solidFill>
                  <a:prstClr val="black">
                    <a:tint val="75000"/>
                  </a:prstClr>
                </a:solidFill>
              </a:rPr>
              <a:pPr/>
              <a:t>11/8/2017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310CCD8-413C-4867-839C-98B072ABC3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138254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28796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1"/>
            <a:ext cx="12192000" cy="347798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27866431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367768"/>
            <a:ext cx="1219200" cy="5883105"/>
          </a:xfrm>
        </p:spPr>
        <p:txBody>
          <a:bodyPr vert="vert270" anchor="b"/>
          <a:lstStyle>
            <a:lvl1pPr marL="0" marR="24382" algn="r">
              <a:spcBef>
                <a:spcPts val="0"/>
              </a:spcBef>
              <a:buNone/>
              <a:defRPr sz="3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514475" y="367768"/>
            <a:ext cx="3251200" cy="5883105"/>
          </a:xfrm>
        </p:spPr>
        <p:txBody>
          <a:bodyPr anchor="t"/>
          <a:lstStyle>
            <a:lvl1pPr marL="0" indent="0">
              <a:spcBef>
                <a:spcPts val="0"/>
              </a:spcBef>
              <a:buNone/>
              <a:defRPr sz="1900"/>
            </a:lvl1pPr>
            <a:lvl2pPr>
              <a:buNone/>
              <a:defRPr sz="1600"/>
            </a:lvl2pPr>
            <a:lvl3pPr>
              <a:buNone/>
              <a:defRPr sz="1300"/>
            </a:lvl3pPr>
            <a:lvl4pPr>
              <a:buNone/>
              <a:defRPr sz="1200"/>
            </a:lvl4pPr>
            <a:lvl5pPr>
              <a:buNone/>
              <a:defRPr sz="12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868333" y="320040"/>
            <a:ext cx="7034784" cy="5928360"/>
          </a:xfrm>
        </p:spPr>
        <p:txBody>
          <a:bodyPr/>
          <a:lstStyle>
            <a:lvl1pPr>
              <a:spcBef>
                <a:spcPts val="0"/>
              </a:spcBef>
              <a:defRPr sz="4000"/>
            </a:lvl1pPr>
            <a:lvl2pPr>
              <a:defRPr sz="3500"/>
            </a:lvl2pPr>
            <a:lvl3pPr>
              <a:defRPr sz="3200"/>
            </a:lvl3pPr>
            <a:lvl4pPr>
              <a:defRPr sz="2700"/>
            </a:lvl4pPr>
            <a:lvl5pPr>
              <a:defRPr sz="27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0"/>
          </p:nvPr>
        </p:nvSpPr>
        <p:spPr/>
        <p:txBody>
          <a:bodyPr/>
          <a:lstStyle/>
          <a:p>
            <a:fld id="{69E77799-E3A9-4516-B428-D2DCE16620CD}" type="datetime1">
              <a:rPr lang="en-US" smtClean="0">
                <a:solidFill>
                  <a:prstClr val="black"/>
                </a:solidFill>
              </a:rPr>
              <a:pPr/>
              <a:t>11/8/2017</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6366630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242837" y="0"/>
            <a:ext cx="6949163"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4079950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Master-Placehold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 y="0"/>
            <a:ext cx="4849771"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5822922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Master-Placeholder">
    <p:spTree>
      <p:nvGrpSpPr>
        <p:cNvPr id="1" name=""/>
        <p:cNvGrpSpPr/>
        <p:nvPr/>
      </p:nvGrpSpPr>
      <p:grpSpPr>
        <a:xfrm>
          <a:off x="0" y="0"/>
          <a:ext cx="0" cy="0"/>
          <a:chOff x="0" y="0"/>
          <a:chExt cx="0" cy="0"/>
        </a:xfrm>
      </p:grpSpPr>
      <p:sp>
        <p:nvSpPr>
          <p:cNvPr id="9" name="Picture Placeholder 4"/>
          <p:cNvSpPr>
            <a:spLocks noGrp="1"/>
          </p:cNvSpPr>
          <p:nvPr>
            <p:ph type="pic" sz="quarter" idx="10"/>
          </p:nvPr>
        </p:nvSpPr>
        <p:spPr>
          <a:xfrm>
            <a:off x="4064000" y="0"/>
            <a:ext cx="4064000" cy="3429000"/>
          </a:xfrm>
          <a:solidFill>
            <a:schemeClr val="bg1">
              <a:lumMod val="95000"/>
            </a:schemeClr>
          </a:solidFill>
        </p:spPr>
        <p:txBody>
          <a:bodyPr>
            <a:normAutofit/>
          </a:bodyPr>
          <a:lstStyle>
            <a:lvl1pPr>
              <a:defRPr sz="1600"/>
            </a:lvl1pPr>
          </a:lstStyle>
          <a:p>
            <a:endParaRPr lang="en-US" dirty="0"/>
          </a:p>
        </p:txBody>
      </p:sp>
      <p:sp>
        <p:nvSpPr>
          <p:cNvPr id="10" name="Picture Placeholder 4"/>
          <p:cNvSpPr>
            <a:spLocks noGrp="1"/>
          </p:cNvSpPr>
          <p:nvPr>
            <p:ph type="pic" sz="quarter" idx="11"/>
          </p:nvPr>
        </p:nvSpPr>
        <p:spPr>
          <a:xfrm>
            <a:off x="0" y="3429000"/>
            <a:ext cx="4064000" cy="3429000"/>
          </a:xfrm>
          <a:solidFill>
            <a:schemeClr val="bg1">
              <a:lumMod val="95000"/>
            </a:schemeClr>
          </a:solidFill>
        </p:spPr>
        <p:txBody>
          <a:bodyPr>
            <a:normAutofit/>
          </a:bodyPr>
          <a:lstStyle>
            <a:lvl1pPr>
              <a:defRPr sz="1600"/>
            </a:lvl1pPr>
          </a:lstStyle>
          <a:p>
            <a:endParaRPr lang="en-US" dirty="0"/>
          </a:p>
        </p:txBody>
      </p:sp>
      <p:sp>
        <p:nvSpPr>
          <p:cNvPr id="11" name="Picture Placeholder 4"/>
          <p:cNvSpPr>
            <a:spLocks noGrp="1"/>
          </p:cNvSpPr>
          <p:nvPr>
            <p:ph type="pic" sz="quarter" idx="12"/>
          </p:nvPr>
        </p:nvSpPr>
        <p:spPr>
          <a:xfrm>
            <a:off x="8128000" y="3429000"/>
            <a:ext cx="4064000" cy="3429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4003781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Master-Placeholder">
    <p:spTree>
      <p:nvGrpSpPr>
        <p:cNvPr id="1" name=""/>
        <p:cNvGrpSpPr/>
        <p:nvPr/>
      </p:nvGrpSpPr>
      <p:grpSpPr>
        <a:xfrm>
          <a:off x="0" y="0"/>
          <a:ext cx="0" cy="0"/>
          <a:chOff x="0" y="0"/>
          <a:chExt cx="0" cy="0"/>
        </a:xfrm>
      </p:grpSpPr>
      <p:sp>
        <p:nvSpPr>
          <p:cNvPr id="6" name="Picture Placeholder 4"/>
          <p:cNvSpPr>
            <a:spLocks noGrp="1"/>
          </p:cNvSpPr>
          <p:nvPr>
            <p:ph type="pic" sz="quarter" idx="10"/>
          </p:nvPr>
        </p:nvSpPr>
        <p:spPr>
          <a:xfrm>
            <a:off x="52" y="77"/>
            <a:ext cx="12191999" cy="3345873"/>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27856983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8_Master-Placeholder">
    <p:spTree>
      <p:nvGrpSpPr>
        <p:cNvPr id="1" name=""/>
        <p:cNvGrpSpPr/>
        <p:nvPr/>
      </p:nvGrpSpPr>
      <p:grpSpPr>
        <a:xfrm>
          <a:off x="0" y="0"/>
          <a:ext cx="0" cy="0"/>
          <a:chOff x="0" y="0"/>
          <a:chExt cx="0" cy="0"/>
        </a:xfrm>
      </p:grpSpPr>
      <p:sp>
        <p:nvSpPr>
          <p:cNvPr id="23" name="Picture Placeholder 4"/>
          <p:cNvSpPr>
            <a:spLocks noGrp="1"/>
          </p:cNvSpPr>
          <p:nvPr>
            <p:ph type="pic" sz="quarter" idx="10"/>
          </p:nvPr>
        </p:nvSpPr>
        <p:spPr>
          <a:xfrm>
            <a:off x="78" y="77"/>
            <a:ext cx="2303791" cy="2278975"/>
          </a:xfrm>
          <a:solidFill>
            <a:schemeClr val="bg1">
              <a:lumMod val="95000"/>
            </a:schemeClr>
          </a:solidFill>
        </p:spPr>
        <p:txBody>
          <a:bodyPr>
            <a:normAutofit/>
          </a:bodyPr>
          <a:lstStyle>
            <a:lvl1pPr>
              <a:defRPr sz="1600"/>
            </a:lvl1pPr>
          </a:lstStyle>
          <a:p>
            <a:endParaRPr lang="en-US" dirty="0"/>
          </a:p>
        </p:txBody>
      </p:sp>
      <p:sp>
        <p:nvSpPr>
          <p:cNvPr id="24" name="Picture Placeholder 4"/>
          <p:cNvSpPr>
            <a:spLocks noGrp="1"/>
          </p:cNvSpPr>
          <p:nvPr>
            <p:ph type="pic" sz="quarter" idx="11"/>
          </p:nvPr>
        </p:nvSpPr>
        <p:spPr>
          <a:xfrm>
            <a:off x="2472060" y="77"/>
            <a:ext cx="2303791" cy="2278975"/>
          </a:xfrm>
          <a:solidFill>
            <a:schemeClr val="bg1">
              <a:lumMod val="95000"/>
            </a:schemeClr>
          </a:solidFill>
        </p:spPr>
        <p:txBody>
          <a:bodyPr>
            <a:normAutofit/>
          </a:bodyPr>
          <a:lstStyle>
            <a:lvl1pPr>
              <a:defRPr sz="1600"/>
            </a:lvl1pPr>
          </a:lstStyle>
          <a:p>
            <a:endParaRPr lang="en-US" dirty="0"/>
          </a:p>
        </p:txBody>
      </p:sp>
      <p:sp>
        <p:nvSpPr>
          <p:cNvPr id="25" name="Picture Placeholder 4"/>
          <p:cNvSpPr>
            <a:spLocks noGrp="1"/>
          </p:cNvSpPr>
          <p:nvPr>
            <p:ph type="pic" sz="quarter" idx="12"/>
          </p:nvPr>
        </p:nvSpPr>
        <p:spPr>
          <a:xfrm>
            <a:off x="4944156" y="77"/>
            <a:ext cx="2303791" cy="2278975"/>
          </a:xfrm>
          <a:solidFill>
            <a:schemeClr val="bg1">
              <a:lumMod val="95000"/>
            </a:schemeClr>
          </a:solidFill>
        </p:spPr>
        <p:txBody>
          <a:bodyPr>
            <a:normAutofit/>
          </a:bodyPr>
          <a:lstStyle>
            <a:lvl1pPr>
              <a:defRPr sz="1600"/>
            </a:lvl1pPr>
          </a:lstStyle>
          <a:p>
            <a:endParaRPr lang="en-US" dirty="0"/>
          </a:p>
        </p:txBody>
      </p:sp>
      <p:sp>
        <p:nvSpPr>
          <p:cNvPr id="26" name="Picture Placeholder 4"/>
          <p:cNvSpPr>
            <a:spLocks noGrp="1"/>
          </p:cNvSpPr>
          <p:nvPr>
            <p:ph type="pic" sz="quarter" idx="13"/>
          </p:nvPr>
        </p:nvSpPr>
        <p:spPr>
          <a:xfrm>
            <a:off x="7416238" y="77"/>
            <a:ext cx="2303791" cy="2278975"/>
          </a:xfrm>
          <a:solidFill>
            <a:schemeClr val="bg1">
              <a:lumMod val="95000"/>
            </a:schemeClr>
          </a:solidFill>
        </p:spPr>
        <p:txBody>
          <a:bodyPr>
            <a:normAutofit/>
          </a:bodyPr>
          <a:lstStyle>
            <a:lvl1pPr>
              <a:defRPr sz="1600"/>
            </a:lvl1pPr>
          </a:lstStyle>
          <a:p>
            <a:endParaRPr lang="en-US" dirty="0"/>
          </a:p>
        </p:txBody>
      </p:sp>
      <p:sp>
        <p:nvSpPr>
          <p:cNvPr id="27" name="Picture Placeholder 4"/>
          <p:cNvSpPr>
            <a:spLocks noGrp="1"/>
          </p:cNvSpPr>
          <p:nvPr>
            <p:ph type="pic" sz="quarter" idx="14"/>
          </p:nvPr>
        </p:nvSpPr>
        <p:spPr>
          <a:xfrm>
            <a:off x="9888286" y="77"/>
            <a:ext cx="2303791" cy="2278975"/>
          </a:xfrm>
          <a:solidFill>
            <a:schemeClr val="bg1">
              <a:lumMod val="95000"/>
            </a:schemeClr>
          </a:solidFill>
        </p:spPr>
        <p:txBody>
          <a:bodyPr>
            <a:normAutofit/>
          </a:bodyPr>
          <a:lstStyle>
            <a:lvl1pPr>
              <a:defRPr sz="1600"/>
            </a:lvl1pPr>
          </a:lstStyle>
          <a:p>
            <a:endParaRPr lang="en-US" dirty="0"/>
          </a:p>
        </p:txBody>
      </p:sp>
      <p:sp>
        <p:nvSpPr>
          <p:cNvPr id="28" name="Picture Placeholder 4"/>
          <p:cNvSpPr>
            <a:spLocks noGrp="1"/>
          </p:cNvSpPr>
          <p:nvPr>
            <p:ph type="pic" sz="quarter" idx="15"/>
          </p:nvPr>
        </p:nvSpPr>
        <p:spPr>
          <a:xfrm>
            <a:off x="78" y="2445432"/>
            <a:ext cx="2303791" cy="2278975"/>
          </a:xfrm>
          <a:solidFill>
            <a:schemeClr val="bg1">
              <a:lumMod val="95000"/>
            </a:schemeClr>
          </a:solidFill>
        </p:spPr>
        <p:txBody>
          <a:bodyPr>
            <a:normAutofit/>
          </a:bodyPr>
          <a:lstStyle>
            <a:lvl1pPr>
              <a:defRPr sz="1600"/>
            </a:lvl1pPr>
          </a:lstStyle>
          <a:p>
            <a:endParaRPr lang="en-US" dirty="0"/>
          </a:p>
        </p:txBody>
      </p:sp>
      <p:sp>
        <p:nvSpPr>
          <p:cNvPr id="29" name="Picture Placeholder 4"/>
          <p:cNvSpPr>
            <a:spLocks noGrp="1"/>
          </p:cNvSpPr>
          <p:nvPr>
            <p:ph type="pic" sz="quarter" idx="16"/>
          </p:nvPr>
        </p:nvSpPr>
        <p:spPr>
          <a:xfrm>
            <a:off x="2472060" y="2445432"/>
            <a:ext cx="2303791" cy="2278975"/>
          </a:xfrm>
          <a:solidFill>
            <a:schemeClr val="bg1">
              <a:lumMod val="95000"/>
            </a:schemeClr>
          </a:solidFill>
        </p:spPr>
        <p:txBody>
          <a:bodyPr>
            <a:normAutofit/>
          </a:bodyPr>
          <a:lstStyle>
            <a:lvl1pPr>
              <a:defRPr sz="1600"/>
            </a:lvl1pPr>
          </a:lstStyle>
          <a:p>
            <a:endParaRPr lang="en-US" dirty="0"/>
          </a:p>
        </p:txBody>
      </p:sp>
      <p:sp>
        <p:nvSpPr>
          <p:cNvPr id="30" name="Picture Placeholder 4"/>
          <p:cNvSpPr>
            <a:spLocks noGrp="1"/>
          </p:cNvSpPr>
          <p:nvPr>
            <p:ph type="pic" sz="quarter" idx="17"/>
          </p:nvPr>
        </p:nvSpPr>
        <p:spPr>
          <a:xfrm>
            <a:off x="4944156" y="2445432"/>
            <a:ext cx="2303791" cy="2278975"/>
          </a:xfrm>
          <a:solidFill>
            <a:schemeClr val="bg1">
              <a:lumMod val="95000"/>
            </a:schemeClr>
          </a:solidFill>
        </p:spPr>
        <p:txBody>
          <a:bodyPr>
            <a:normAutofit/>
          </a:bodyPr>
          <a:lstStyle>
            <a:lvl1pPr>
              <a:defRPr sz="1600"/>
            </a:lvl1pPr>
          </a:lstStyle>
          <a:p>
            <a:endParaRPr lang="en-US" dirty="0"/>
          </a:p>
        </p:txBody>
      </p:sp>
      <p:sp>
        <p:nvSpPr>
          <p:cNvPr id="31" name="Picture Placeholder 4"/>
          <p:cNvSpPr>
            <a:spLocks noGrp="1"/>
          </p:cNvSpPr>
          <p:nvPr>
            <p:ph type="pic" sz="quarter" idx="18"/>
          </p:nvPr>
        </p:nvSpPr>
        <p:spPr>
          <a:xfrm>
            <a:off x="7416238" y="2445432"/>
            <a:ext cx="2303791" cy="2278975"/>
          </a:xfrm>
          <a:solidFill>
            <a:schemeClr val="bg1">
              <a:lumMod val="95000"/>
            </a:schemeClr>
          </a:solidFill>
        </p:spPr>
        <p:txBody>
          <a:bodyPr>
            <a:normAutofit/>
          </a:bodyPr>
          <a:lstStyle>
            <a:lvl1pPr>
              <a:defRPr sz="1600"/>
            </a:lvl1pPr>
          </a:lstStyle>
          <a:p>
            <a:endParaRPr lang="en-US" dirty="0"/>
          </a:p>
        </p:txBody>
      </p:sp>
      <p:sp>
        <p:nvSpPr>
          <p:cNvPr id="32" name="Picture Placeholder 4"/>
          <p:cNvSpPr>
            <a:spLocks noGrp="1"/>
          </p:cNvSpPr>
          <p:nvPr>
            <p:ph type="pic" sz="quarter" idx="19"/>
          </p:nvPr>
        </p:nvSpPr>
        <p:spPr>
          <a:xfrm>
            <a:off x="9888286" y="2445432"/>
            <a:ext cx="2303791" cy="2278975"/>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4145276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9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820603" y="0"/>
            <a:ext cx="5371412"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2166389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0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78" y="771873"/>
            <a:ext cx="4194271" cy="5355072"/>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131809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1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887565" y="0"/>
            <a:ext cx="5304435"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810635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2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1" y="0"/>
            <a:ext cx="5304435" cy="685800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4367949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3_Master-Placeholder">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6096081" y="3602259"/>
            <a:ext cx="5278225" cy="287308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2503418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2608" y="150896"/>
            <a:ext cx="1219200" cy="6097504"/>
          </a:xfrm>
        </p:spPr>
        <p:txBody>
          <a:bodyPr vert="vert270" anchor="b"/>
          <a:lstStyle>
            <a:lvl1pPr marL="0" algn="l">
              <a:buNone/>
              <a:defRPr sz="4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517649" y="373965"/>
            <a:ext cx="9777984" cy="5264835"/>
          </a:xfrm>
          <a:solidFill>
            <a:schemeClr val="bg2">
              <a:shade val="50000"/>
            </a:schemeClr>
          </a:solidFill>
        </p:spPr>
        <p:txBody>
          <a:bodyPr/>
          <a:lstStyle>
            <a:lvl1pPr marL="0" indent="0">
              <a:buNone/>
              <a:defRPr sz="4300"/>
            </a:lvl1pPr>
          </a:lstStyle>
          <a:p>
            <a:r>
              <a:rPr kumimoji="0" lang="en-US" dirty="0" smtClean="0"/>
              <a:t>Click icon to add picture</a:t>
            </a:r>
            <a:endParaRPr kumimoji="0" lang="en-US" dirty="0"/>
          </a:p>
        </p:txBody>
      </p:sp>
      <p:sp>
        <p:nvSpPr>
          <p:cNvPr id="4" name="Text Placeholder 3"/>
          <p:cNvSpPr>
            <a:spLocks noGrp="1"/>
          </p:cNvSpPr>
          <p:nvPr>
            <p:ph type="body" sz="half" idx="2"/>
          </p:nvPr>
        </p:nvSpPr>
        <p:spPr>
          <a:xfrm>
            <a:off x="1524000" y="5638800"/>
            <a:ext cx="9777984" cy="609600"/>
          </a:xfrm>
          <a:solidFill>
            <a:schemeClr val="accent1">
              <a:alpha val="15000"/>
            </a:schemeClr>
          </a:solidFill>
          <a:ln>
            <a:solidFill>
              <a:schemeClr val="accent1"/>
            </a:solidFill>
            <a:miter lim="800000"/>
          </a:ln>
        </p:spPr>
        <p:txBody>
          <a:bodyPr/>
          <a:lstStyle>
            <a:lvl1pPr marL="0" indent="0">
              <a:spcBef>
                <a:spcPts val="0"/>
              </a:spcBef>
              <a:buNone/>
              <a:defRPr sz="1900"/>
            </a:lvl1pPr>
            <a:lvl2pPr>
              <a:defRPr sz="1600"/>
            </a:lvl2pPr>
            <a:lvl3pPr>
              <a:defRPr sz="1300"/>
            </a:lvl3pPr>
            <a:lvl4pPr>
              <a:defRPr sz="1200"/>
            </a:lvl4pPr>
            <a:lvl5pPr>
              <a:defRPr sz="12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7306688B-20E5-4279-9389-143F269CFCDC}" type="datetime1">
              <a:rPr lang="en-US" smtClean="0">
                <a:solidFill>
                  <a:prstClr val="black"/>
                </a:solidFill>
              </a:rPr>
              <a:pPr/>
              <a:t>11/8/2017</a:t>
            </a:fld>
            <a:endParaRPr lang="en-US" dirty="0">
              <a:solidFill>
                <a:prstClr val="black"/>
              </a:solidFill>
            </a:endParaRPr>
          </a:p>
        </p:txBody>
      </p:sp>
      <p:sp>
        <p:nvSpPr>
          <p:cNvPr id="9" name="Slide Number Placeholder 8"/>
          <p:cNvSpPr>
            <a:spLocks noGrp="1"/>
          </p:cNvSpPr>
          <p:nvPr>
            <p:ph type="sldNum" sz="quarter" idx="11"/>
          </p:nvPr>
        </p:nvSpPr>
        <p:spPr/>
        <p:txBody>
          <a:bodyPr/>
          <a:lstStyle/>
          <a:p>
            <a:fld id="{746FD205-8D79-439C-A802-2377436AEC8A}" type="slidenum">
              <a:rPr lang="en-US" smtClean="0">
                <a:solidFill>
                  <a:prstClr val="black"/>
                </a:solidFill>
              </a:rPr>
              <a:pPr/>
              <a:t>‹#›</a:t>
            </a:fld>
            <a:endParaRPr lang="en-US" dirty="0">
              <a:solidFill>
                <a:prstClr val="black"/>
              </a:solidFill>
            </a:endParaRPr>
          </a:p>
        </p:txBody>
      </p:sp>
      <p:sp>
        <p:nvSpPr>
          <p:cNvPr id="10" name="Footer Placeholder 9"/>
          <p:cNvSpPr>
            <a:spLocks noGrp="1"/>
          </p:cNvSpPr>
          <p:nvPr>
            <p:ph type="ftr" sz="quarter" idx="12"/>
          </p:nvPr>
        </p:nvSpPr>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243495696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About Us 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5206149" y="1446145"/>
            <a:ext cx="1733551" cy="1733551"/>
          </a:xfrm>
          <a:prstGeom prst="ellipse">
            <a:avLst/>
          </a:prstGeom>
          <a:solidFill>
            <a:schemeClr val="bg1">
              <a:lumMod val="95000"/>
            </a:schemeClr>
          </a:solidFill>
        </p:spPr>
        <p:txBody>
          <a:bodyPr>
            <a:normAutofit/>
          </a:bodyPr>
          <a:lstStyle>
            <a:lvl1pPr>
              <a:defRPr sz="1600"/>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1689993981"/>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Meet our Team">
    <p:spTree>
      <p:nvGrpSpPr>
        <p:cNvPr id="1" name=""/>
        <p:cNvGrpSpPr/>
        <p:nvPr/>
      </p:nvGrpSpPr>
      <p:grpSpPr>
        <a:xfrm>
          <a:off x="0" y="0"/>
          <a:ext cx="0" cy="0"/>
          <a:chOff x="0" y="0"/>
          <a:chExt cx="0" cy="0"/>
        </a:xfrm>
      </p:grpSpPr>
      <p:sp>
        <p:nvSpPr>
          <p:cNvPr id="12" name="Picture Placeholder 13"/>
          <p:cNvSpPr>
            <a:spLocks noGrp="1" noChangeAspect="1"/>
          </p:cNvSpPr>
          <p:nvPr>
            <p:ph type="pic" sz="quarter" idx="13"/>
          </p:nvPr>
        </p:nvSpPr>
        <p:spPr>
          <a:xfrm>
            <a:off x="4219084" y="2041589"/>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3" name="Picture Placeholder 13"/>
          <p:cNvSpPr>
            <a:spLocks noGrp="1" noChangeAspect="1"/>
          </p:cNvSpPr>
          <p:nvPr>
            <p:ph type="pic" sz="quarter" idx="14"/>
          </p:nvPr>
        </p:nvSpPr>
        <p:spPr>
          <a:xfrm>
            <a:off x="6094412" y="2041589"/>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4" name="Picture Placeholder 13"/>
          <p:cNvSpPr>
            <a:spLocks noGrp="1" noChangeAspect="1"/>
          </p:cNvSpPr>
          <p:nvPr>
            <p:ph type="pic" sz="quarter" idx="15"/>
          </p:nvPr>
        </p:nvSpPr>
        <p:spPr>
          <a:xfrm>
            <a:off x="4219084" y="3893244"/>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15" name="Picture Placeholder 13"/>
          <p:cNvSpPr>
            <a:spLocks noGrp="1" noChangeAspect="1"/>
          </p:cNvSpPr>
          <p:nvPr>
            <p:ph type="pic" sz="quarter" idx="16"/>
          </p:nvPr>
        </p:nvSpPr>
        <p:spPr>
          <a:xfrm>
            <a:off x="6094412" y="3893244"/>
            <a:ext cx="1801837" cy="1801368"/>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5569372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Meet our Team">
    <p:spTree>
      <p:nvGrpSpPr>
        <p:cNvPr id="1" name=""/>
        <p:cNvGrpSpPr/>
        <p:nvPr/>
      </p:nvGrpSpPr>
      <p:grpSpPr>
        <a:xfrm>
          <a:off x="0" y="0"/>
          <a:ext cx="0" cy="0"/>
          <a:chOff x="0" y="0"/>
          <a:chExt cx="0" cy="0"/>
        </a:xfrm>
      </p:grpSpPr>
      <p:sp>
        <p:nvSpPr>
          <p:cNvPr id="21" name="Picture Placeholder 13"/>
          <p:cNvSpPr>
            <a:spLocks noGrp="1" noChangeAspect="1"/>
          </p:cNvSpPr>
          <p:nvPr>
            <p:ph type="pic" sz="quarter" idx="13"/>
          </p:nvPr>
        </p:nvSpPr>
        <p:spPr>
          <a:xfrm>
            <a:off x="1905069"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2" name="Picture Placeholder 13"/>
          <p:cNvSpPr>
            <a:spLocks noGrp="1" noChangeAspect="1"/>
          </p:cNvSpPr>
          <p:nvPr>
            <p:ph type="pic" sz="quarter" idx="17"/>
          </p:nvPr>
        </p:nvSpPr>
        <p:spPr>
          <a:xfrm>
            <a:off x="1905069"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3" name="Picture Placeholder 13"/>
          <p:cNvSpPr>
            <a:spLocks noGrp="1" noChangeAspect="1"/>
          </p:cNvSpPr>
          <p:nvPr>
            <p:ph type="pic" sz="quarter" idx="18"/>
          </p:nvPr>
        </p:nvSpPr>
        <p:spPr>
          <a:xfrm>
            <a:off x="4274897"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4" name="Picture Placeholder 13"/>
          <p:cNvSpPr>
            <a:spLocks noGrp="1" noChangeAspect="1"/>
          </p:cNvSpPr>
          <p:nvPr>
            <p:ph type="pic" sz="quarter" idx="19"/>
          </p:nvPr>
        </p:nvSpPr>
        <p:spPr>
          <a:xfrm>
            <a:off x="4274897"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29" name="Picture Placeholder 13"/>
          <p:cNvSpPr>
            <a:spLocks noGrp="1" noChangeAspect="1"/>
          </p:cNvSpPr>
          <p:nvPr>
            <p:ph type="pic" sz="quarter" idx="20"/>
          </p:nvPr>
        </p:nvSpPr>
        <p:spPr>
          <a:xfrm>
            <a:off x="6672109"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0" name="Picture Placeholder 13"/>
          <p:cNvSpPr>
            <a:spLocks noGrp="1" noChangeAspect="1"/>
          </p:cNvSpPr>
          <p:nvPr>
            <p:ph type="pic" sz="quarter" idx="21"/>
          </p:nvPr>
        </p:nvSpPr>
        <p:spPr>
          <a:xfrm>
            <a:off x="6672109"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1" name="Picture Placeholder 13"/>
          <p:cNvSpPr>
            <a:spLocks noGrp="1" noChangeAspect="1"/>
          </p:cNvSpPr>
          <p:nvPr>
            <p:ph type="pic" sz="quarter" idx="22"/>
          </p:nvPr>
        </p:nvSpPr>
        <p:spPr>
          <a:xfrm>
            <a:off x="9041941" y="2092812"/>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
        <p:nvSpPr>
          <p:cNvPr id="32" name="Picture Placeholder 13"/>
          <p:cNvSpPr>
            <a:spLocks noGrp="1" noChangeAspect="1"/>
          </p:cNvSpPr>
          <p:nvPr>
            <p:ph type="pic" sz="quarter" idx="23"/>
          </p:nvPr>
        </p:nvSpPr>
        <p:spPr>
          <a:xfrm>
            <a:off x="9041937" y="4232837"/>
            <a:ext cx="1353747" cy="1353395"/>
          </a:xfrm>
          <a:prstGeom prst="ellipse">
            <a:avLst/>
          </a:prstGeom>
          <a:solidFill>
            <a:schemeClr val="bg1">
              <a:lumMod val="95000"/>
            </a:schemeClr>
          </a:solidFill>
          <a:effectLst/>
        </p:spPr>
        <p:txBody>
          <a:bodyPr>
            <a:normAutofit/>
          </a:bodyPr>
          <a:lstStyle>
            <a:lvl1pPr marL="0" indent="0">
              <a:buNone/>
              <a:defRPr sz="1900">
                <a:ln>
                  <a:noFill/>
                </a:ln>
                <a:solidFill>
                  <a:schemeClr val="bg1">
                    <a:lumMod val="85000"/>
                  </a:schemeClr>
                </a:solidFill>
              </a:defRPr>
            </a:lvl1pPr>
          </a:lstStyle>
          <a:p>
            <a:r>
              <a:rPr lang="en-US" dirty="0" smtClean="0"/>
              <a:t>Drag picture to placeholder or click icon to add</a:t>
            </a:r>
            <a:endParaRPr lang="en-US" dirty="0"/>
          </a:p>
        </p:txBody>
      </p:sp>
    </p:spTree>
    <p:extLst>
      <p:ext uri="{BB962C8B-B14F-4D97-AF65-F5344CB8AC3E}">
        <p14:creationId xmlns:p14="http://schemas.microsoft.com/office/powerpoint/2010/main" val="3723095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_Placeholder_">
    <p:spTree>
      <p:nvGrpSpPr>
        <p:cNvPr id="1" name=""/>
        <p:cNvGrpSpPr/>
        <p:nvPr/>
      </p:nvGrpSpPr>
      <p:grpSpPr>
        <a:xfrm>
          <a:off x="0" y="0"/>
          <a:ext cx="0" cy="0"/>
          <a:chOff x="0" y="0"/>
          <a:chExt cx="0" cy="0"/>
        </a:xfrm>
      </p:grpSpPr>
      <p:sp>
        <p:nvSpPr>
          <p:cNvPr id="13" name="Picture Placeholder 4"/>
          <p:cNvSpPr>
            <a:spLocks noGrp="1" noChangeAspect="1"/>
          </p:cNvSpPr>
          <p:nvPr>
            <p:ph type="pic" sz="quarter" idx="14"/>
          </p:nvPr>
        </p:nvSpPr>
        <p:spPr>
          <a:xfrm>
            <a:off x="1074420" y="2346569"/>
            <a:ext cx="1968753" cy="3474720"/>
          </a:xfrm>
          <a:solidFill>
            <a:schemeClr val="bg1">
              <a:lumMod val="95000"/>
            </a:schemeClr>
          </a:solidFill>
        </p:spPr>
        <p:txBody>
          <a:bodyPr>
            <a:normAutofit/>
          </a:bodyPr>
          <a:lstStyle>
            <a:lvl1pPr>
              <a:defRPr sz="1600"/>
            </a:lvl1pPr>
          </a:lstStyle>
          <a:p>
            <a:endParaRPr lang="en-US" dirty="0"/>
          </a:p>
        </p:txBody>
      </p:sp>
      <p:sp>
        <p:nvSpPr>
          <p:cNvPr id="14" name="Picture Placeholder 4"/>
          <p:cNvSpPr>
            <a:spLocks noGrp="1" noChangeAspect="1"/>
          </p:cNvSpPr>
          <p:nvPr>
            <p:ph type="pic" sz="quarter" idx="15"/>
          </p:nvPr>
        </p:nvSpPr>
        <p:spPr>
          <a:xfrm>
            <a:off x="3769500" y="2346569"/>
            <a:ext cx="1968753" cy="3474720"/>
          </a:xfrm>
          <a:solidFill>
            <a:schemeClr val="bg1">
              <a:lumMod val="95000"/>
            </a:schemeClr>
          </a:solidFill>
        </p:spPr>
        <p:txBody>
          <a:bodyPr>
            <a:normAutofit/>
          </a:bodyPr>
          <a:lstStyle>
            <a:lvl1pPr>
              <a:defRPr sz="1600"/>
            </a:lvl1pPr>
          </a:lstStyle>
          <a:p>
            <a:endParaRPr lang="en-US" dirty="0"/>
          </a:p>
        </p:txBody>
      </p:sp>
      <p:sp>
        <p:nvSpPr>
          <p:cNvPr id="15" name="Picture Placeholder 4"/>
          <p:cNvSpPr>
            <a:spLocks noGrp="1" noChangeAspect="1"/>
          </p:cNvSpPr>
          <p:nvPr>
            <p:ph type="pic" sz="quarter" idx="16"/>
          </p:nvPr>
        </p:nvSpPr>
        <p:spPr>
          <a:xfrm>
            <a:off x="6470529" y="2346569"/>
            <a:ext cx="1968753" cy="3474720"/>
          </a:xfrm>
          <a:solidFill>
            <a:schemeClr val="bg1">
              <a:lumMod val="95000"/>
            </a:schemeClr>
          </a:solidFill>
        </p:spPr>
        <p:txBody>
          <a:bodyPr>
            <a:normAutofit/>
          </a:bodyPr>
          <a:lstStyle>
            <a:lvl1pPr>
              <a:defRPr sz="1600"/>
            </a:lvl1pPr>
          </a:lstStyle>
          <a:p>
            <a:endParaRPr lang="en-US" dirty="0"/>
          </a:p>
        </p:txBody>
      </p:sp>
      <p:sp>
        <p:nvSpPr>
          <p:cNvPr id="16" name="Picture Placeholder 4"/>
          <p:cNvSpPr>
            <a:spLocks noGrp="1" noChangeAspect="1"/>
          </p:cNvSpPr>
          <p:nvPr>
            <p:ph type="pic" sz="quarter" idx="17"/>
          </p:nvPr>
        </p:nvSpPr>
        <p:spPr>
          <a:xfrm>
            <a:off x="9175994" y="2346569"/>
            <a:ext cx="1968753" cy="347472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189422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Placeholder_">
    <p:spTree>
      <p:nvGrpSpPr>
        <p:cNvPr id="1" name=""/>
        <p:cNvGrpSpPr/>
        <p:nvPr/>
      </p:nvGrpSpPr>
      <p:grpSpPr>
        <a:xfrm>
          <a:off x="0" y="0"/>
          <a:ext cx="0" cy="0"/>
          <a:chOff x="0" y="0"/>
          <a:chExt cx="0" cy="0"/>
        </a:xfrm>
      </p:grpSpPr>
      <p:sp>
        <p:nvSpPr>
          <p:cNvPr id="13" name="Picture Placeholder 4"/>
          <p:cNvSpPr>
            <a:spLocks noGrp="1" noChangeAspect="1"/>
          </p:cNvSpPr>
          <p:nvPr>
            <p:ph type="pic" sz="quarter" idx="14"/>
          </p:nvPr>
        </p:nvSpPr>
        <p:spPr>
          <a:xfrm>
            <a:off x="1420877" y="1197271"/>
            <a:ext cx="2502001" cy="4415868"/>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346029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Placeholder_">
    <p:spTree>
      <p:nvGrpSpPr>
        <p:cNvPr id="1" name=""/>
        <p:cNvGrpSpPr/>
        <p:nvPr/>
      </p:nvGrpSpPr>
      <p:grpSpPr>
        <a:xfrm>
          <a:off x="0" y="0"/>
          <a:ext cx="0" cy="0"/>
          <a:chOff x="0" y="0"/>
          <a:chExt cx="0" cy="0"/>
        </a:xfrm>
      </p:grpSpPr>
      <p:sp>
        <p:nvSpPr>
          <p:cNvPr id="13" name="Picture Placeholder 4"/>
          <p:cNvSpPr>
            <a:spLocks noGrp="1"/>
          </p:cNvSpPr>
          <p:nvPr>
            <p:ph type="pic" sz="quarter" idx="14"/>
          </p:nvPr>
        </p:nvSpPr>
        <p:spPr>
          <a:xfrm>
            <a:off x="7713057" y="1257573"/>
            <a:ext cx="3102131" cy="4158603"/>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853292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3_Big Image Placeholder">
    <p:spTree>
      <p:nvGrpSpPr>
        <p:cNvPr id="1" name=""/>
        <p:cNvGrpSpPr/>
        <p:nvPr/>
      </p:nvGrpSpPr>
      <p:grpSpPr>
        <a:xfrm>
          <a:off x="0" y="0"/>
          <a:ext cx="0" cy="0"/>
          <a:chOff x="0" y="0"/>
          <a:chExt cx="0" cy="0"/>
        </a:xfrm>
      </p:grpSpPr>
      <p:sp>
        <p:nvSpPr>
          <p:cNvPr id="6" name="Picture Placeholder 4"/>
          <p:cNvSpPr>
            <a:spLocks noGrp="1"/>
          </p:cNvSpPr>
          <p:nvPr>
            <p:ph type="pic" sz="quarter" idx="14"/>
          </p:nvPr>
        </p:nvSpPr>
        <p:spPr>
          <a:xfrm>
            <a:off x="790661" y="1347113"/>
            <a:ext cx="5236819" cy="3188575"/>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324707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4_Big Image Placeholder">
    <p:spTree>
      <p:nvGrpSpPr>
        <p:cNvPr id="1" name=""/>
        <p:cNvGrpSpPr/>
        <p:nvPr/>
      </p:nvGrpSpPr>
      <p:grpSpPr>
        <a:xfrm>
          <a:off x="0" y="0"/>
          <a:ext cx="0" cy="0"/>
          <a:chOff x="0" y="0"/>
          <a:chExt cx="0" cy="0"/>
        </a:xfrm>
      </p:grpSpPr>
      <p:sp>
        <p:nvSpPr>
          <p:cNvPr id="12" name="Picture Placeholder 4"/>
          <p:cNvSpPr>
            <a:spLocks noGrp="1"/>
          </p:cNvSpPr>
          <p:nvPr>
            <p:ph type="pic" sz="quarter" idx="14"/>
          </p:nvPr>
        </p:nvSpPr>
        <p:spPr>
          <a:xfrm>
            <a:off x="3827055" y="2363875"/>
            <a:ext cx="4576913" cy="2833817"/>
          </a:xfrm>
          <a:solidFill>
            <a:schemeClr val="bg1">
              <a:lumMod val="95000"/>
            </a:schemeClr>
          </a:solidFill>
        </p:spPr>
        <p:txBody>
          <a:bodyPr>
            <a:normAutofit/>
          </a:bodyPr>
          <a:lstStyle>
            <a:lvl1pPr>
              <a:defRPr sz="1600"/>
            </a:lvl1pPr>
          </a:lstStyle>
          <a:p>
            <a:endParaRPr lang="en-US" dirty="0"/>
          </a:p>
        </p:txBody>
      </p:sp>
      <p:sp>
        <p:nvSpPr>
          <p:cNvPr id="13" name="Picture Placeholder 4"/>
          <p:cNvSpPr>
            <a:spLocks noGrp="1"/>
          </p:cNvSpPr>
          <p:nvPr>
            <p:ph type="pic" sz="quarter" idx="15"/>
          </p:nvPr>
        </p:nvSpPr>
        <p:spPr>
          <a:xfrm>
            <a:off x="1344155" y="2932593"/>
            <a:ext cx="2981296" cy="1854219"/>
          </a:xfrm>
          <a:solidFill>
            <a:schemeClr val="bg1">
              <a:lumMod val="95000"/>
            </a:schemeClr>
          </a:solidFill>
        </p:spPr>
        <p:txBody>
          <a:bodyPr>
            <a:normAutofit/>
          </a:bodyPr>
          <a:lstStyle>
            <a:lvl1pPr>
              <a:defRPr sz="1600"/>
            </a:lvl1pPr>
          </a:lstStyle>
          <a:p>
            <a:endParaRPr lang="en-US" dirty="0"/>
          </a:p>
        </p:txBody>
      </p:sp>
      <p:sp>
        <p:nvSpPr>
          <p:cNvPr id="14" name="Picture Placeholder 4"/>
          <p:cNvSpPr>
            <a:spLocks noGrp="1"/>
          </p:cNvSpPr>
          <p:nvPr>
            <p:ph type="pic" sz="quarter" idx="16"/>
          </p:nvPr>
        </p:nvSpPr>
        <p:spPr>
          <a:xfrm>
            <a:off x="7892028" y="2932593"/>
            <a:ext cx="2981296" cy="1854219"/>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1162367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_Master-Placeholder">
    <p:spTree>
      <p:nvGrpSpPr>
        <p:cNvPr id="1" name=""/>
        <p:cNvGrpSpPr/>
        <p:nvPr/>
      </p:nvGrpSpPr>
      <p:grpSpPr>
        <a:xfrm>
          <a:off x="0" y="0"/>
          <a:ext cx="0" cy="0"/>
          <a:chOff x="0" y="0"/>
          <a:chExt cx="0" cy="0"/>
        </a:xfrm>
      </p:grpSpPr>
      <p:sp>
        <p:nvSpPr>
          <p:cNvPr id="31" name="Picture Placeholder 4"/>
          <p:cNvSpPr>
            <a:spLocks noGrp="1"/>
          </p:cNvSpPr>
          <p:nvPr>
            <p:ph type="pic" sz="quarter" idx="10"/>
          </p:nvPr>
        </p:nvSpPr>
        <p:spPr>
          <a:xfrm>
            <a:off x="821676" y="1740225"/>
            <a:ext cx="2519008" cy="1419427"/>
          </a:xfrm>
          <a:solidFill>
            <a:schemeClr val="bg1">
              <a:lumMod val="95000"/>
            </a:schemeClr>
          </a:solidFill>
        </p:spPr>
        <p:txBody>
          <a:bodyPr>
            <a:normAutofit/>
          </a:bodyPr>
          <a:lstStyle>
            <a:lvl1pPr>
              <a:defRPr sz="1600"/>
            </a:lvl1pPr>
          </a:lstStyle>
          <a:p>
            <a:endParaRPr lang="en-US" dirty="0"/>
          </a:p>
        </p:txBody>
      </p:sp>
      <p:sp>
        <p:nvSpPr>
          <p:cNvPr id="32" name="Picture Placeholder 4"/>
          <p:cNvSpPr>
            <a:spLocks noGrp="1"/>
          </p:cNvSpPr>
          <p:nvPr>
            <p:ph type="pic" sz="quarter" idx="11"/>
          </p:nvPr>
        </p:nvSpPr>
        <p:spPr>
          <a:xfrm>
            <a:off x="3605181" y="1740225"/>
            <a:ext cx="2519008" cy="1419427"/>
          </a:xfrm>
          <a:solidFill>
            <a:schemeClr val="bg1">
              <a:lumMod val="95000"/>
            </a:schemeClr>
          </a:solidFill>
        </p:spPr>
        <p:txBody>
          <a:bodyPr>
            <a:normAutofit/>
          </a:bodyPr>
          <a:lstStyle>
            <a:lvl1pPr>
              <a:defRPr sz="1600"/>
            </a:lvl1pPr>
          </a:lstStyle>
          <a:p>
            <a:endParaRPr lang="en-US" dirty="0"/>
          </a:p>
        </p:txBody>
      </p:sp>
      <p:sp>
        <p:nvSpPr>
          <p:cNvPr id="33" name="Picture Placeholder 4"/>
          <p:cNvSpPr>
            <a:spLocks noGrp="1"/>
          </p:cNvSpPr>
          <p:nvPr>
            <p:ph type="pic" sz="quarter" idx="12"/>
          </p:nvPr>
        </p:nvSpPr>
        <p:spPr>
          <a:xfrm>
            <a:off x="6388687" y="1740225"/>
            <a:ext cx="2519008" cy="1419427"/>
          </a:xfrm>
          <a:solidFill>
            <a:schemeClr val="bg1">
              <a:lumMod val="95000"/>
            </a:schemeClr>
          </a:solidFill>
        </p:spPr>
        <p:txBody>
          <a:bodyPr>
            <a:normAutofit/>
          </a:bodyPr>
          <a:lstStyle>
            <a:lvl1pPr>
              <a:defRPr sz="1600"/>
            </a:lvl1pPr>
          </a:lstStyle>
          <a:p>
            <a:endParaRPr lang="en-US" dirty="0"/>
          </a:p>
        </p:txBody>
      </p:sp>
      <p:sp>
        <p:nvSpPr>
          <p:cNvPr id="34" name="Picture Placeholder 4"/>
          <p:cNvSpPr>
            <a:spLocks noGrp="1"/>
          </p:cNvSpPr>
          <p:nvPr>
            <p:ph type="pic" sz="quarter" idx="13"/>
          </p:nvPr>
        </p:nvSpPr>
        <p:spPr>
          <a:xfrm>
            <a:off x="9172191" y="1740225"/>
            <a:ext cx="2519008" cy="1419427"/>
          </a:xfrm>
          <a:solidFill>
            <a:schemeClr val="bg1">
              <a:lumMod val="95000"/>
            </a:schemeClr>
          </a:solidFill>
        </p:spPr>
        <p:txBody>
          <a:bodyPr>
            <a:normAutofit/>
          </a:bodyPr>
          <a:lstStyle>
            <a:lvl1pPr>
              <a:defRPr sz="1600"/>
            </a:lvl1pPr>
          </a:lstStyle>
          <a:p>
            <a:endParaRPr lang="en-US" dirty="0"/>
          </a:p>
        </p:txBody>
      </p:sp>
      <p:sp>
        <p:nvSpPr>
          <p:cNvPr id="35" name="Picture Placeholder 4"/>
          <p:cNvSpPr>
            <a:spLocks noGrp="1"/>
          </p:cNvSpPr>
          <p:nvPr>
            <p:ph type="pic" sz="quarter" idx="14"/>
          </p:nvPr>
        </p:nvSpPr>
        <p:spPr>
          <a:xfrm>
            <a:off x="821676" y="3457729"/>
            <a:ext cx="2519008" cy="1419427"/>
          </a:xfrm>
          <a:solidFill>
            <a:schemeClr val="bg1">
              <a:lumMod val="95000"/>
            </a:schemeClr>
          </a:solidFill>
        </p:spPr>
        <p:txBody>
          <a:bodyPr>
            <a:normAutofit/>
          </a:bodyPr>
          <a:lstStyle>
            <a:lvl1pPr>
              <a:defRPr sz="1600"/>
            </a:lvl1pPr>
          </a:lstStyle>
          <a:p>
            <a:endParaRPr lang="en-US" dirty="0"/>
          </a:p>
        </p:txBody>
      </p:sp>
      <p:sp>
        <p:nvSpPr>
          <p:cNvPr id="36" name="Picture Placeholder 4"/>
          <p:cNvSpPr>
            <a:spLocks noGrp="1"/>
          </p:cNvSpPr>
          <p:nvPr>
            <p:ph type="pic" sz="quarter" idx="15"/>
          </p:nvPr>
        </p:nvSpPr>
        <p:spPr>
          <a:xfrm>
            <a:off x="3605181" y="3457729"/>
            <a:ext cx="2519008" cy="1419427"/>
          </a:xfrm>
          <a:solidFill>
            <a:schemeClr val="bg1">
              <a:lumMod val="95000"/>
            </a:schemeClr>
          </a:solidFill>
        </p:spPr>
        <p:txBody>
          <a:bodyPr>
            <a:normAutofit/>
          </a:bodyPr>
          <a:lstStyle>
            <a:lvl1pPr>
              <a:defRPr sz="1600"/>
            </a:lvl1pPr>
          </a:lstStyle>
          <a:p>
            <a:endParaRPr lang="en-US" dirty="0"/>
          </a:p>
        </p:txBody>
      </p:sp>
      <p:sp>
        <p:nvSpPr>
          <p:cNvPr id="37" name="Picture Placeholder 4"/>
          <p:cNvSpPr>
            <a:spLocks noGrp="1"/>
          </p:cNvSpPr>
          <p:nvPr>
            <p:ph type="pic" sz="quarter" idx="16"/>
          </p:nvPr>
        </p:nvSpPr>
        <p:spPr>
          <a:xfrm>
            <a:off x="6388687" y="3457729"/>
            <a:ext cx="2519008" cy="1419427"/>
          </a:xfrm>
          <a:solidFill>
            <a:schemeClr val="bg1">
              <a:lumMod val="95000"/>
            </a:schemeClr>
          </a:solidFill>
        </p:spPr>
        <p:txBody>
          <a:bodyPr>
            <a:normAutofit/>
          </a:bodyPr>
          <a:lstStyle>
            <a:lvl1pPr>
              <a:defRPr sz="1600"/>
            </a:lvl1pPr>
          </a:lstStyle>
          <a:p>
            <a:endParaRPr lang="en-US" dirty="0"/>
          </a:p>
        </p:txBody>
      </p:sp>
      <p:sp>
        <p:nvSpPr>
          <p:cNvPr id="38" name="Picture Placeholder 4"/>
          <p:cNvSpPr>
            <a:spLocks noGrp="1"/>
          </p:cNvSpPr>
          <p:nvPr>
            <p:ph type="pic" sz="quarter" idx="17"/>
          </p:nvPr>
        </p:nvSpPr>
        <p:spPr>
          <a:xfrm>
            <a:off x="9172191" y="3457729"/>
            <a:ext cx="2519008" cy="1419427"/>
          </a:xfrm>
          <a:solidFill>
            <a:schemeClr val="bg1">
              <a:lumMod val="95000"/>
            </a:schemeClr>
          </a:solidFill>
        </p:spPr>
        <p:txBody>
          <a:bodyPr>
            <a:normAutofit/>
          </a:bodyPr>
          <a:lstStyle>
            <a:lvl1pPr>
              <a:defRPr sz="1600"/>
            </a:lvl1pPr>
          </a:lstStyle>
          <a:p>
            <a:endParaRPr lang="en-US" dirty="0"/>
          </a:p>
        </p:txBody>
      </p:sp>
      <p:sp>
        <p:nvSpPr>
          <p:cNvPr id="39" name="Picture Placeholder 4"/>
          <p:cNvSpPr>
            <a:spLocks noGrp="1"/>
          </p:cNvSpPr>
          <p:nvPr>
            <p:ph type="pic" sz="quarter" idx="18"/>
          </p:nvPr>
        </p:nvSpPr>
        <p:spPr>
          <a:xfrm>
            <a:off x="821676" y="5175237"/>
            <a:ext cx="2519008" cy="1419427"/>
          </a:xfrm>
          <a:solidFill>
            <a:schemeClr val="bg1">
              <a:lumMod val="95000"/>
            </a:schemeClr>
          </a:solidFill>
        </p:spPr>
        <p:txBody>
          <a:bodyPr>
            <a:normAutofit/>
          </a:bodyPr>
          <a:lstStyle>
            <a:lvl1pPr>
              <a:defRPr sz="1600"/>
            </a:lvl1pPr>
          </a:lstStyle>
          <a:p>
            <a:endParaRPr lang="en-US" dirty="0"/>
          </a:p>
        </p:txBody>
      </p:sp>
      <p:sp>
        <p:nvSpPr>
          <p:cNvPr id="40" name="Picture Placeholder 4"/>
          <p:cNvSpPr>
            <a:spLocks noGrp="1"/>
          </p:cNvSpPr>
          <p:nvPr>
            <p:ph type="pic" sz="quarter" idx="19"/>
          </p:nvPr>
        </p:nvSpPr>
        <p:spPr>
          <a:xfrm>
            <a:off x="3605181" y="5175237"/>
            <a:ext cx="2519008" cy="1419427"/>
          </a:xfrm>
          <a:solidFill>
            <a:schemeClr val="bg1">
              <a:lumMod val="95000"/>
            </a:schemeClr>
          </a:solidFill>
        </p:spPr>
        <p:txBody>
          <a:bodyPr>
            <a:normAutofit/>
          </a:bodyPr>
          <a:lstStyle>
            <a:lvl1pPr>
              <a:defRPr sz="1600"/>
            </a:lvl1pPr>
          </a:lstStyle>
          <a:p>
            <a:endParaRPr lang="en-US" dirty="0"/>
          </a:p>
        </p:txBody>
      </p:sp>
      <p:sp>
        <p:nvSpPr>
          <p:cNvPr id="41" name="Picture Placeholder 4"/>
          <p:cNvSpPr>
            <a:spLocks noGrp="1"/>
          </p:cNvSpPr>
          <p:nvPr>
            <p:ph type="pic" sz="quarter" idx="20"/>
          </p:nvPr>
        </p:nvSpPr>
        <p:spPr>
          <a:xfrm>
            <a:off x="6388687" y="5175237"/>
            <a:ext cx="2519008" cy="1419427"/>
          </a:xfrm>
          <a:solidFill>
            <a:schemeClr val="bg1">
              <a:lumMod val="95000"/>
            </a:schemeClr>
          </a:solidFill>
        </p:spPr>
        <p:txBody>
          <a:bodyPr>
            <a:normAutofit/>
          </a:bodyPr>
          <a:lstStyle>
            <a:lvl1pPr>
              <a:defRPr sz="1600"/>
            </a:lvl1pPr>
          </a:lstStyle>
          <a:p>
            <a:endParaRPr lang="en-US" dirty="0"/>
          </a:p>
        </p:txBody>
      </p:sp>
      <p:sp>
        <p:nvSpPr>
          <p:cNvPr id="42" name="Picture Placeholder 4"/>
          <p:cNvSpPr>
            <a:spLocks noGrp="1"/>
          </p:cNvSpPr>
          <p:nvPr>
            <p:ph type="pic" sz="quarter" idx="21"/>
          </p:nvPr>
        </p:nvSpPr>
        <p:spPr>
          <a:xfrm>
            <a:off x="9172191" y="5175237"/>
            <a:ext cx="2519008" cy="1419427"/>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939814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Portfolio 2 Images">
    <p:spTree>
      <p:nvGrpSpPr>
        <p:cNvPr id="1" name=""/>
        <p:cNvGrpSpPr/>
        <p:nvPr/>
      </p:nvGrpSpPr>
      <p:grpSpPr>
        <a:xfrm>
          <a:off x="0" y="0"/>
          <a:ext cx="0" cy="0"/>
          <a:chOff x="0" y="0"/>
          <a:chExt cx="0" cy="0"/>
        </a:xfrm>
      </p:grpSpPr>
      <p:sp>
        <p:nvSpPr>
          <p:cNvPr id="11" name="Picture Placeholder 4"/>
          <p:cNvSpPr>
            <a:spLocks noGrp="1"/>
          </p:cNvSpPr>
          <p:nvPr>
            <p:ph type="pic" sz="quarter" idx="11"/>
          </p:nvPr>
        </p:nvSpPr>
        <p:spPr>
          <a:xfrm>
            <a:off x="6250210" y="1712845"/>
            <a:ext cx="4560857" cy="2933699"/>
          </a:xfrm>
          <a:solidFill>
            <a:schemeClr val="bg1">
              <a:lumMod val="95000"/>
            </a:schemeClr>
          </a:solidFill>
        </p:spPr>
        <p:txBody>
          <a:bodyPr>
            <a:normAutofit/>
          </a:bodyPr>
          <a:lstStyle>
            <a:lvl1pPr>
              <a:defRPr sz="1600"/>
            </a:lvl1pPr>
          </a:lstStyle>
          <a:p>
            <a:endParaRPr lang="en-US" dirty="0"/>
          </a:p>
        </p:txBody>
      </p:sp>
      <p:sp>
        <p:nvSpPr>
          <p:cNvPr id="16" name="Picture Placeholder 4"/>
          <p:cNvSpPr>
            <a:spLocks noGrp="1"/>
          </p:cNvSpPr>
          <p:nvPr>
            <p:ph type="pic" sz="quarter" idx="10"/>
          </p:nvPr>
        </p:nvSpPr>
        <p:spPr>
          <a:xfrm>
            <a:off x="1422660" y="1705483"/>
            <a:ext cx="4560857" cy="2941060"/>
          </a:xfrm>
          <a:solidFill>
            <a:schemeClr val="bg1">
              <a:lumMod val="95000"/>
            </a:schemeClr>
          </a:solidFill>
        </p:spPr>
        <p:txBody>
          <a:bodyPr>
            <a:normAutofit/>
          </a:bodyPr>
          <a:lstStyle>
            <a:lvl1pPr>
              <a:defRPr sz="1600"/>
            </a:lvl1pPr>
          </a:lstStyle>
          <a:p>
            <a:endParaRPr lang="en-US" dirty="0"/>
          </a:p>
        </p:txBody>
      </p:sp>
    </p:spTree>
    <p:extLst>
      <p:ext uri="{BB962C8B-B14F-4D97-AF65-F5344CB8AC3E}">
        <p14:creationId xmlns:p14="http://schemas.microsoft.com/office/powerpoint/2010/main" val="39382582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theme" Target="../theme/theme10.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slideLayout" Target="../slideLayouts/slideLayout171.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 Id="rId1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3.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1.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3.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2.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slideLayout" Target="../slideLayouts/slideLayout55.xml"/><Relationship Id="rId26" Type="http://schemas.openxmlformats.org/officeDocument/2006/relationships/slideLayout" Target="../slideLayouts/slideLayout63.xml"/><Relationship Id="rId3" Type="http://schemas.openxmlformats.org/officeDocument/2006/relationships/slideLayout" Target="../slideLayouts/slideLayout40.xml"/><Relationship Id="rId21" Type="http://schemas.openxmlformats.org/officeDocument/2006/relationships/slideLayout" Target="../slideLayouts/slideLayout58.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slideLayout" Target="../slideLayouts/slideLayout54.xml"/><Relationship Id="rId25" Type="http://schemas.openxmlformats.org/officeDocument/2006/relationships/slideLayout" Target="../slideLayouts/slideLayout62.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20" Type="http://schemas.openxmlformats.org/officeDocument/2006/relationships/slideLayout" Target="../slideLayouts/slideLayout57.xml"/><Relationship Id="rId29" Type="http://schemas.openxmlformats.org/officeDocument/2006/relationships/slideLayout" Target="../slideLayouts/slideLayout66.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24" Type="http://schemas.openxmlformats.org/officeDocument/2006/relationships/slideLayout" Target="../slideLayouts/slideLayout61.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23" Type="http://schemas.openxmlformats.org/officeDocument/2006/relationships/slideLayout" Target="../slideLayouts/slideLayout60.xml"/><Relationship Id="rId28" Type="http://schemas.openxmlformats.org/officeDocument/2006/relationships/slideLayout" Target="../slideLayouts/slideLayout65.xml"/><Relationship Id="rId10" Type="http://schemas.openxmlformats.org/officeDocument/2006/relationships/slideLayout" Target="../slideLayouts/slideLayout47.xml"/><Relationship Id="rId19" Type="http://schemas.openxmlformats.org/officeDocument/2006/relationships/slideLayout" Target="../slideLayouts/slideLayout56.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 Id="rId22" Type="http://schemas.openxmlformats.org/officeDocument/2006/relationships/slideLayout" Target="../slideLayouts/slideLayout59.xml"/><Relationship Id="rId27" Type="http://schemas.openxmlformats.org/officeDocument/2006/relationships/slideLayout" Target="../slideLayouts/slideLayout64.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5.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slideLayout" Target="../slideLayouts/slideLayout95.xml"/><Relationship Id="rId26" Type="http://schemas.openxmlformats.org/officeDocument/2006/relationships/slideLayout" Target="../slideLayouts/slideLayout103.xml"/><Relationship Id="rId3" Type="http://schemas.openxmlformats.org/officeDocument/2006/relationships/slideLayout" Target="../slideLayouts/slideLayout80.xml"/><Relationship Id="rId21" Type="http://schemas.openxmlformats.org/officeDocument/2006/relationships/slideLayout" Target="../slideLayouts/slideLayout98.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5" Type="http://schemas.openxmlformats.org/officeDocument/2006/relationships/slideLayout" Target="../slideLayouts/slideLayout102.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slideLayout" Target="../slideLayouts/slideLayout97.xml"/><Relationship Id="rId29" Type="http://schemas.openxmlformats.org/officeDocument/2006/relationships/theme" Target="../theme/theme6.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24" Type="http://schemas.openxmlformats.org/officeDocument/2006/relationships/slideLayout" Target="../slideLayouts/slideLayout101.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23" Type="http://schemas.openxmlformats.org/officeDocument/2006/relationships/slideLayout" Target="../slideLayouts/slideLayout100.xml"/><Relationship Id="rId28" Type="http://schemas.openxmlformats.org/officeDocument/2006/relationships/slideLayout" Target="../slideLayouts/slideLayout105.xml"/><Relationship Id="rId10" Type="http://schemas.openxmlformats.org/officeDocument/2006/relationships/slideLayout" Target="../slideLayouts/slideLayout87.xml"/><Relationship Id="rId19" Type="http://schemas.openxmlformats.org/officeDocument/2006/relationships/slideLayout" Target="../slideLayouts/slideLayout96.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 Id="rId22" Type="http://schemas.openxmlformats.org/officeDocument/2006/relationships/slideLayout" Target="../slideLayouts/slideLayout99.xml"/><Relationship Id="rId27" Type="http://schemas.openxmlformats.org/officeDocument/2006/relationships/slideLayout" Target="../slideLayouts/slideLayout10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18" Type="http://schemas.openxmlformats.org/officeDocument/2006/relationships/slideLayout" Target="../slideLayouts/slideLayout149.xml"/><Relationship Id="rId26" Type="http://schemas.openxmlformats.org/officeDocument/2006/relationships/slideLayout" Target="../slideLayouts/slideLayout157.xml"/><Relationship Id="rId3" Type="http://schemas.openxmlformats.org/officeDocument/2006/relationships/slideLayout" Target="../slideLayouts/slideLayout134.xml"/><Relationship Id="rId21" Type="http://schemas.openxmlformats.org/officeDocument/2006/relationships/slideLayout" Target="../slideLayouts/slideLayout152.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slideLayout" Target="../slideLayouts/slideLayout148.xml"/><Relationship Id="rId25" Type="http://schemas.openxmlformats.org/officeDocument/2006/relationships/slideLayout" Target="../slideLayouts/slideLayout156.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20" Type="http://schemas.openxmlformats.org/officeDocument/2006/relationships/slideLayout" Target="../slideLayouts/slideLayout151.xml"/><Relationship Id="rId29" Type="http://schemas.openxmlformats.org/officeDocument/2006/relationships/theme" Target="../theme/theme9.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24" Type="http://schemas.openxmlformats.org/officeDocument/2006/relationships/slideLayout" Target="../slideLayouts/slideLayout155.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23" Type="http://schemas.openxmlformats.org/officeDocument/2006/relationships/slideLayout" Target="../slideLayouts/slideLayout154.xml"/><Relationship Id="rId28" Type="http://schemas.openxmlformats.org/officeDocument/2006/relationships/slideLayout" Target="../slideLayouts/slideLayout159.xml"/><Relationship Id="rId10" Type="http://schemas.openxmlformats.org/officeDocument/2006/relationships/slideLayout" Target="../slideLayouts/slideLayout141.xml"/><Relationship Id="rId19" Type="http://schemas.openxmlformats.org/officeDocument/2006/relationships/slideLayout" Target="../slideLayouts/slideLayout150.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 Id="rId22" Type="http://schemas.openxmlformats.org/officeDocument/2006/relationships/slideLayout" Target="../slideLayouts/slideLayout153.xml"/><Relationship Id="rId27" Type="http://schemas.openxmlformats.org/officeDocument/2006/relationships/slideLayout" Target="../slideLayouts/slideLayout1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1" name="Right Triangle 10"/>
          <p:cNvSpPr/>
          <p:nvPr/>
        </p:nvSpPr>
        <p:spPr>
          <a:xfrm>
            <a:off x="9381" y="14073"/>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36" tIns="60868" rIns="121736" bIns="60868" anchor="ctr"/>
          <a:lstStyle/>
          <a:p>
            <a:pPr algn="ctr" defTabSz="1217130"/>
            <a:endParaRPr lang="en-US" sz="2400" dirty="0">
              <a:solidFill>
                <a:prstClr val="white"/>
              </a:solidFill>
              <a:latin typeface="Gill Sans MT" panose="020B0502020104020203" pitchFamily="34" charset="0"/>
            </a:endParaRPr>
          </a:p>
        </p:txBody>
      </p:sp>
      <p:cxnSp>
        <p:nvCxnSpPr>
          <p:cNvPr id="8" name="Straight Connector 7"/>
          <p:cNvCxnSpPr/>
          <p:nvPr/>
        </p:nvCxnSpPr>
        <p:spPr>
          <a:xfrm>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154" y="4948409"/>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00" y="267493"/>
            <a:ext cx="10972800" cy="1104107"/>
          </a:xfrm>
          <a:prstGeom prst="rect">
            <a:avLst/>
          </a:prstGeom>
        </p:spPr>
        <p:txBody>
          <a:bodyPr vert="horz" lIns="121736" tIns="60868" rIns="121736" bIns="60868"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600" y="1524000"/>
            <a:ext cx="10972800" cy="4648200"/>
          </a:xfrm>
          <a:prstGeom prst="rect">
            <a:avLst/>
          </a:prstGeom>
        </p:spPr>
        <p:txBody>
          <a:bodyPr vert="horz" lIns="121736" tIns="60868" rIns="121736" bIns="60868"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388608" y="6365748"/>
            <a:ext cx="2844800" cy="301752"/>
          </a:xfrm>
          <a:prstGeom prst="rect">
            <a:avLst/>
          </a:prstGeom>
        </p:spPr>
        <p:txBody>
          <a:bodyPr vert="horz" lIns="121736" tIns="60868" rIns="121736" bIns="60868" anchor="b"/>
          <a:lstStyle>
            <a:lvl1pPr algn="l" eaLnBrk="1" latinLnBrk="0" hangingPunct="1">
              <a:defRPr kumimoji="0" sz="1300" b="0">
                <a:solidFill>
                  <a:schemeClr val="tx1"/>
                </a:solidFill>
                <a:latin typeface="Gill Sans MT" panose="020B0502020104020203" pitchFamily="34" charset="0"/>
              </a:defRPr>
            </a:lvl1pPr>
          </a:lstStyle>
          <a:p>
            <a:pPr defTabSz="1217130"/>
            <a:fld id="{0ABAC977-30FA-477C-9A84-AFCB3E072BCA}" type="datetime1">
              <a:rPr lang="en-US" smtClean="0">
                <a:solidFill>
                  <a:prstClr val="black"/>
                </a:solidFill>
              </a:rPr>
              <a:pPr defTabSz="1217130"/>
              <a:t>11/8/2017</a:t>
            </a:fld>
            <a:endParaRPr lang="en-US" dirty="0">
              <a:solidFill>
                <a:prstClr val="black"/>
              </a:solidFill>
            </a:endParaRPr>
          </a:p>
        </p:txBody>
      </p:sp>
      <p:sp>
        <p:nvSpPr>
          <p:cNvPr id="3" name="Footer Placeholder 2"/>
          <p:cNvSpPr>
            <a:spLocks noGrp="1"/>
          </p:cNvSpPr>
          <p:nvPr>
            <p:ph type="ftr" sz="quarter" idx="3"/>
          </p:nvPr>
        </p:nvSpPr>
        <p:spPr>
          <a:xfrm>
            <a:off x="609601" y="6366773"/>
            <a:ext cx="5680075" cy="300831"/>
          </a:xfrm>
          <a:prstGeom prst="rect">
            <a:avLst/>
          </a:prstGeom>
        </p:spPr>
        <p:txBody>
          <a:bodyPr vert="horz" lIns="121736" tIns="60868" rIns="121736" bIns="60868" anchor="b"/>
          <a:lstStyle>
            <a:lvl1pPr algn="r" eaLnBrk="1" latinLnBrk="0" hangingPunct="1">
              <a:defRPr kumimoji="0" sz="1300">
                <a:solidFill>
                  <a:schemeClr val="tx1"/>
                </a:solidFill>
                <a:latin typeface="Gill Sans MT" panose="020B0502020104020203" pitchFamily="34" charset="0"/>
              </a:defRPr>
            </a:lvl1pPr>
          </a:lstStyle>
          <a:p>
            <a:pPr defTabSz="1217130"/>
            <a:r>
              <a:rPr lang="en-US" smtClean="0">
                <a:solidFill>
                  <a:prstClr val="black"/>
                </a:solidFill>
              </a:rPr>
              <a:t>Your logo here</a:t>
            </a:r>
            <a:endParaRPr lang="en-US" dirty="0">
              <a:solidFill>
                <a:prstClr val="black"/>
              </a:solidFill>
            </a:endParaRPr>
          </a:p>
        </p:txBody>
      </p:sp>
      <p:sp>
        <p:nvSpPr>
          <p:cNvPr id="23" name="Slide Number Placeholder 22"/>
          <p:cNvSpPr>
            <a:spLocks noGrp="1"/>
          </p:cNvSpPr>
          <p:nvPr>
            <p:ph type="sldNum" sz="quarter" idx="4"/>
          </p:nvPr>
        </p:nvSpPr>
        <p:spPr>
          <a:xfrm>
            <a:off x="10119360" y="6365748"/>
            <a:ext cx="670560" cy="301752"/>
          </a:xfrm>
          <a:prstGeom prst="rect">
            <a:avLst/>
          </a:prstGeom>
        </p:spPr>
        <p:txBody>
          <a:bodyPr vert="horz" lIns="121736" tIns="60868" rIns="121736" bIns="60868" anchor="b"/>
          <a:lstStyle>
            <a:lvl1pPr algn="ctr" eaLnBrk="1" latinLnBrk="0" hangingPunct="1">
              <a:defRPr kumimoji="0" sz="1600">
                <a:solidFill>
                  <a:schemeClr val="tx1"/>
                </a:solidFill>
                <a:latin typeface="Gill Sans MT" panose="020B0502020104020203" pitchFamily="34" charset="0"/>
              </a:defRPr>
            </a:lvl1pPr>
          </a:lstStyle>
          <a:p>
            <a:pPr defTabSz="1217130"/>
            <a:fld id="{746FD205-8D79-439C-A802-2377436AEC8A}" type="slidenum">
              <a:rPr lang="en-US" smtClean="0">
                <a:solidFill>
                  <a:prstClr val="black"/>
                </a:solidFill>
              </a:rPr>
              <a:pPr defTabSz="1217130"/>
              <a:t>‹#›</a:t>
            </a:fld>
            <a:endParaRPr lang="en-US" dirty="0">
              <a:solidFill>
                <a:prstClr val="black"/>
              </a:solidFill>
            </a:endParaRPr>
          </a:p>
        </p:txBody>
      </p:sp>
    </p:spTree>
    <p:extLst>
      <p:ext uri="{BB962C8B-B14F-4D97-AF65-F5344CB8AC3E}">
        <p14:creationId xmlns:p14="http://schemas.microsoft.com/office/powerpoint/2010/main" val="3395693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dt="0"/>
  <p:txStyles>
    <p:titleStyle>
      <a:lvl1pPr marL="6450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p:titleStyle>
    <p:bodyStyle>
      <a:lvl1pPr marL="596396" indent="-511234"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5351" indent="-380356"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2746" indent="-304248"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5672" indent="-279956"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29920" indent="-279956"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4258" indent="-279956"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4992" indent="-279956"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2756" indent="-2434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47004" indent="-2434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499" algn="l" rtl="0" eaLnBrk="1" latinLnBrk="0" hangingPunct="1">
        <a:defRPr kumimoji="0" kern="1200">
          <a:solidFill>
            <a:schemeClr val="tx1"/>
          </a:solidFill>
          <a:latin typeface="+mn-lt"/>
          <a:ea typeface="+mn-ea"/>
          <a:cs typeface="+mn-cs"/>
        </a:defRPr>
      </a:lvl2pPr>
      <a:lvl3pPr marL="1217130" algn="l" rtl="0" eaLnBrk="1" latinLnBrk="0" hangingPunct="1">
        <a:defRPr kumimoji="0" kern="1200">
          <a:solidFill>
            <a:schemeClr val="tx1"/>
          </a:solidFill>
          <a:latin typeface="+mn-lt"/>
          <a:ea typeface="+mn-ea"/>
          <a:cs typeface="+mn-cs"/>
        </a:defRPr>
      </a:lvl3pPr>
      <a:lvl4pPr marL="1825672" algn="l" rtl="0" eaLnBrk="1" latinLnBrk="0" hangingPunct="1">
        <a:defRPr kumimoji="0" kern="1200">
          <a:solidFill>
            <a:schemeClr val="tx1"/>
          </a:solidFill>
          <a:latin typeface="+mn-lt"/>
          <a:ea typeface="+mn-ea"/>
          <a:cs typeface="+mn-cs"/>
        </a:defRPr>
      </a:lvl4pPr>
      <a:lvl5pPr marL="2434258" algn="l" rtl="0" eaLnBrk="1" latinLnBrk="0" hangingPunct="1">
        <a:defRPr kumimoji="0" kern="1200">
          <a:solidFill>
            <a:schemeClr val="tx1"/>
          </a:solidFill>
          <a:latin typeface="+mn-lt"/>
          <a:ea typeface="+mn-ea"/>
          <a:cs typeface="+mn-cs"/>
        </a:defRPr>
      </a:lvl5pPr>
      <a:lvl6pPr marL="3042756" algn="l" rtl="0" eaLnBrk="1" latinLnBrk="0" hangingPunct="1">
        <a:defRPr kumimoji="0" kern="1200">
          <a:solidFill>
            <a:schemeClr val="tx1"/>
          </a:solidFill>
          <a:latin typeface="+mn-lt"/>
          <a:ea typeface="+mn-ea"/>
          <a:cs typeface="+mn-cs"/>
        </a:defRPr>
      </a:lvl6pPr>
      <a:lvl7pPr marL="3651255" algn="l" rtl="0" eaLnBrk="1" latinLnBrk="0" hangingPunct="1">
        <a:defRPr kumimoji="0" kern="1200">
          <a:solidFill>
            <a:schemeClr val="tx1"/>
          </a:solidFill>
          <a:latin typeface="+mn-lt"/>
          <a:ea typeface="+mn-ea"/>
          <a:cs typeface="+mn-cs"/>
        </a:defRPr>
      </a:lvl7pPr>
      <a:lvl8pPr marL="4259840" algn="l" rtl="0" eaLnBrk="1" latinLnBrk="0" hangingPunct="1">
        <a:defRPr kumimoji="0" kern="1200">
          <a:solidFill>
            <a:schemeClr val="tx1"/>
          </a:solidFill>
          <a:latin typeface="+mn-lt"/>
          <a:ea typeface="+mn-ea"/>
          <a:cs typeface="+mn-cs"/>
        </a:defRPr>
      </a:lvl8pPr>
      <a:lvl9pPr marL="4868409"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21858" tIns="60929" rIns="121858" bIns="6092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121858" tIns="60929" rIns="121858" bIns="6092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121858" tIns="60929" rIns="121858" bIns="60929" rtlCol="0" anchor="ctr"/>
          <a:lstStyle>
            <a:lvl1pPr algn="l">
              <a:defRPr sz="1600">
                <a:solidFill>
                  <a:schemeClr val="tx1">
                    <a:tint val="75000"/>
                  </a:schemeClr>
                </a:solidFill>
              </a:defRPr>
            </a:lvl1pPr>
          </a:lstStyle>
          <a:p>
            <a:pPr defTabSz="913901" fontAlgn="base">
              <a:spcBef>
                <a:spcPct val="0"/>
              </a:spcBef>
              <a:spcAft>
                <a:spcPct val="0"/>
              </a:spcAft>
              <a:defRPr/>
            </a:pPr>
            <a:fld id="{DECEEC55-7895-4ACA-AD6E-D94A8BB45EB9}" type="datetimeFigureOut">
              <a:rPr kumimoji="1" lang="zh-TW" altLang="en-US" smtClean="0">
                <a:solidFill>
                  <a:prstClr val="black">
                    <a:tint val="75000"/>
                  </a:prstClr>
                </a:solidFill>
                <a:latin typeface="Arial" charset="0"/>
                <a:ea typeface="新細明體" charset="-120"/>
              </a:rPr>
              <a:pPr defTabSz="913901" fontAlgn="base">
                <a:spcBef>
                  <a:spcPct val="0"/>
                </a:spcBef>
                <a:spcAft>
                  <a:spcPct val="0"/>
                </a:spcAft>
                <a:defRPr/>
              </a:pPr>
              <a:t>2017/11/8</a:t>
            </a:fld>
            <a:endParaRPr kumimoji="1" lang="en-US" altLang="zh-TW">
              <a:solidFill>
                <a:prstClr val="black">
                  <a:tint val="75000"/>
                </a:prstClr>
              </a:solidFill>
              <a:latin typeface="Arial" charset="0"/>
              <a:ea typeface="新細明體" charset="-120"/>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858" tIns="60929" rIns="121858" bIns="60929" rtlCol="0" anchor="ctr"/>
          <a:lstStyle>
            <a:lvl1pPr algn="ctr">
              <a:defRPr sz="1600">
                <a:solidFill>
                  <a:schemeClr val="tx1">
                    <a:tint val="75000"/>
                  </a:schemeClr>
                </a:solidFill>
              </a:defRPr>
            </a:lvl1pPr>
          </a:lstStyle>
          <a:p>
            <a:pPr defTabSz="913901" fontAlgn="base">
              <a:spcBef>
                <a:spcPct val="0"/>
              </a:spcBef>
              <a:spcAft>
                <a:spcPct val="0"/>
              </a:spcAft>
              <a:defRPr/>
            </a:pPr>
            <a:endParaRPr kumimoji="1" lang="zh-TW" altLang="en-US">
              <a:solidFill>
                <a:prstClr val="black">
                  <a:tint val="75000"/>
                </a:prstClr>
              </a:solidFill>
              <a:latin typeface="Arial" charset="0"/>
              <a:ea typeface="新細明體" charset="-120"/>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858" tIns="60929" rIns="121858" bIns="60929" rtlCol="0" anchor="ctr"/>
          <a:lstStyle>
            <a:lvl1pPr algn="r">
              <a:defRPr sz="1600">
                <a:solidFill>
                  <a:schemeClr val="tx1">
                    <a:tint val="75000"/>
                  </a:schemeClr>
                </a:solidFill>
              </a:defRPr>
            </a:lvl1pPr>
          </a:lstStyle>
          <a:p>
            <a:pPr defTabSz="913901" fontAlgn="base">
              <a:spcBef>
                <a:spcPct val="0"/>
              </a:spcBef>
              <a:spcAft>
                <a:spcPct val="0"/>
              </a:spcAft>
              <a:defRPr/>
            </a:pPr>
            <a:fld id="{BBFE35DC-7160-4522-A8DD-8DB5405583E7}" type="slidenum">
              <a:rPr kumimoji="1" lang="zh-TW" altLang="en-US" smtClean="0">
                <a:solidFill>
                  <a:prstClr val="black">
                    <a:tint val="75000"/>
                  </a:prstClr>
                </a:solidFill>
                <a:latin typeface="Arial" charset="0"/>
                <a:ea typeface="新細明體" charset="-120"/>
              </a:rPr>
              <a:pPr defTabSz="913901" fontAlgn="base">
                <a:spcBef>
                  <a:spcPct val="0"/>
                </a:spcBef>
                <a:spcAft>
                  <a:spcPct val="0"/>
                </a:spcAft>
                <a:defRPr/>
              </a:pPr>
              <a:t>‹#›</a:t>
            </a:fld>
            <a:endParaRPr kumimoji="1" lang="en-US" altLang="zh-TW">
              <a:solidFill>
                <a:prstClr val="black">
                  <a:tint val="75000"/>
                </a:prstClr>
              </a:solidFill>
              <a:latin typeface="Arial" charset="0"/>
              <a:ea typeface="新細明體" charset="-120"/>
            </a:endParaRPr>
          </a:p>
        </p:txBody>
      </p:sp>
      <p:grpSp>
        <p:nvGrpSpPr>
          <p:cNvPr id="7" name="Group 6"/>
          <p:cNvGrpSpPr/>
          <p:nvPr/>
        </p:nvGrpSpPr>
        <p:grpSpPr>
          <a:xfrm>
            <a:off x="5573" y="-15804"/>
            <a:ext cx="12191999" cy="6858000"/>
            <a:chOff x="0" y="0"/>
            <a:chExt cx="12191999" cy="6858000"/>
          </a:xfrm>
        </p:grpSpPr>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6458" cy="6858000"/>
            </a:xfrm>
            <a:prstGeom prst="rect">
              <a:avLst/>
            </a:prstGeom>
          </p:spPr>
        </p:pic>
        <p:sp>
          <p:nvSpPr>
            <p:cNvPr id="9" name="TextBox 8"/>
            <p:cNvSpPr txBox="1"/>
            <p:nvPr/>
          </p:nvSpPr>
          <p:spPr>
            <a:xfrm>
              <a:off x="0" y="0"/>
              <a:ext cx="12191999" cy="6858000"/>
            </a:xfrm>
            <a:prstGeom prst="rect">
              <a:avLst/>
            </a:prstGeom>
            <a:solidFill>
              <a:schemeClr val="tx1">
                <a:alpha val="30000"/>
              </a:schemeClr>
            </a:solidFill>
          </p:spPr>
          <p:txBody>
            <a:bodyPr wrap="square" rtlCol="0" anchor="ctr">
              <a:noAutofit/>
            </a:bodyPr>
            <a:lstStyle/>
            <a:p>
              <a:pPr algn="ctr" defTabSz="913901"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grpSp>
    </p:spTree>
    <p:extLst>
      <p:ext uri="{BB962C8B-B14F-4D97-AF65-F5344CB8AC3E}">
        <p14:creationId xmlns:p14="http://schemas.microsoft.com/office/powerpoint/2010/main" val="27400420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Lst>
  <p:txStyles>
    <p:titleStyle>
      <a:lvl1pPr algn="l" defTabSz="121851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616" indent="-304616" algn="l" defTabSz="1218510" rtl="0" eaLnBrk="1" latinLnBrk="0" hangingPunct="1">
        <a:lnSpc>
          <a:spcPct val="90000"/>
        </a:lnSpc>
        <a:spcBef>
          <a:spcPts val="1333"/>
        </a:spcBef>
        <a:buFont typeface="Arial"/>
        <a:buChar char="•"/>
        <a:defRPr sz="3700" kern="1200">
          <a:solidFill>
            <a:schemeClr val="tx1"/>
          </a:solidFill>
          <a:latin typeface="+mn-lt"/>
          <a:ea typeface="+mn-ea"/>
          <a:cs typeface="+mn-cs"/>
        </a:defRPr>
      </a:lvl1pPr>
      <a:lvl2pPr marL="913878" indent="-304616" algn="l" defTabSz="1218510" rtl="0" eaLnBrk="1" latinLnBrk="0" hangingPunct="1">
        <a:lnSpc>
          <a:spcPct val="90000"/>
        </a:lnSpc>
        <a:spcBef>
          <a:spcPts val="667"/>
        </a:spcBef>
        <a:buFont typeface="Arial"/>
        <a:buChar char="•"/>
        <a:defRPr sz="3200" kern="1200">
          <a:solidFill>
            <a:schemeClr val="tx1"/>
          </a:solidFill>
          <a:latin typeface="+mn-lt"/>
          <a:ea typeface="+mn-ea"/>
          <a:cs typeface="+mn-cs"/>
        </a:defRPr>
      </a:lvl2pPr>
      <a:lvl3pPr marL="1523127" indent="-304616" algn="l" defTabSz="1218510" rtl="0" eaLnBrk="1" latinLnBrk="0" hangingPunct="1">
        <a:lnSpc>
          <a:spcPct val="90000"/>
        </a:lnSpc>
        <a:spcBef>
          <a:spcPts val="667"/>
        </a:spcBef>
        <a:buFont typeface="Arial"/>
        <a:buChar char="•"/>
        <a:defRPr sz="2700" kern="1200">
          <a:solidFill>
            <a:schemeClr val="tx1"/>
          </a:solidFill>
          <a:latin typeface="+mn-lt"/>
          <a:ea typeface="+mn-ea"/>
          <a:cs typeface="+mn-cs"/>
        </a:defRPr>
      </a:lvl3pPr>
      <a:lvl4pPr marL="2132373" indent="-304616" algn="l" defTabSz="1218510" rtl="0" eaLnBrk="1" latinLnBrk="0" hangingPunct="1">
        <a:lnSpc>
          <a:spcPct val="90000"/>
        </a:lnSpc>
        <a:spcBef>
          <a:spcPts val="667"/>
        </a:spcBef>
        <a:buFont typeface="Arial"/>
        <a:buChar char="•"/>
        <a:defRPr sz="2400" kern="1200">
          <a:solidFill>
            <a:schemeClr val="tx1"/>
          </a:solidFill>
          <a:latin typeface="+mn-lt"/>
          <a:ea typeface="+mn-ea"/>
          <a:cs typeface="+mn-cs"/>
        </a:defRPr>
      </a:lvl4pPr>
      <a:lvl5pPr marL="2741634" indent="-304616" algn="l" defTabSz="1218510" rtl="0" eaLnBrk="1" latinLnBrk="0" hangingPunct="1">
        <a:lnSpc>
          <a:spcPct val="90000"/>
        </a:lnSpc>
        <a:spcBef>
          <a:spcPts val="667"/>
        </a:spcBef>
        <a:buFont typeface="Arial"/>
        <a:buChar char="•"/>
        <a:defRPr sz="2400" kern="1200">
          <a:solidFill>
            <a:schemeClr val="tx1"/>
          </a:solidFill>
          <a:latin typeface="+mn-lt"/>
          <a:ea typeface="+mn-ea"/>
          <a:cs typeface="+mn-cs"/>
        </a:defRPr>
      </a:lvl5pPr>
      <a:lvl6pPr marL="3350868" indent="-304616" algn="l" defTabSz="121851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60130" indent="-304616" algn="l" defTabSz="121851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69378" indent="-304616" algn="l" defTabSz="121851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78625" indent="-304616" algn="l" defTabSz="121851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8510" rtl="0" eaLnBrk="1" latinLnBrk="0" hangingPunct="1">
        <a:defRPr sz="2400" kern="1200">
          <a:solidFill>
            <a:schemeClr val="tx1"/>
          </a:solidFill>
          <a:latin typeface="+mn-lt"/>
          <a:ea typeface="+mn-ea"/>
          <a:cs typeface="+mn-cs"/>
        </a:defRPr>
      </a:lvl1pPr>
      <a:lvl2pPr marL="609235" algn="l" defTabSz="1218510" rtl="0" eaLnBrk="1" latinLnBrk="0" hangingPunct="1">
        <a:defRPr sz="2400" kern="1200">
          <a:solidFill>
            <a:schemeClr val="tx1"/>
          </a:solidFill>
          <a:latin typeface="+mn-lt"/>
          <a:ea typeface="+mn-ea"/>
          <a:cs typeface="+mn-cs"/>
        </a:defRPr>
      </a:lvl2pPr>
      <a:lvl3pPr marL="1218510" algn="l" defTabSz="1218510" rtl="0" eaLnBrk="1" latinLnBrk="0" hangingPunct="1">
        <a:defRPr sz="2400" kern="1200">
          <a:solidFill>
            <a:schemeClr val="tx1"/>
          </a:solidFill>
          <a:latin typeface="+mn-lt"/>
          <a:ea typeface="+mn-ea"/>
          <a:cs typeface="+mn-cs"/>
        </a:defRPr>
      </a:lvl3pPr>
      <a:lvl4pPr marL="1827757" algn="l" defTabSz="1218510" rtl="0" eaLnBrk="1" latinLnBrk="0" hangingPunct="1">
        <a:defRPr sz="2400" kern="1200">
          <a:solidFill>
            <a:schemeClr val="tx1"/>
          </a:solidFill>
          <a:latin typeface="+mn-lt"/>
          <a:ea typeface="+mn-ea"/>
          <a:cs typeface="+mn-cs"/>
        </a:defRPr>
      </a:lvl4pPr>
      <a:lvl5pPr marL="2437018" algn="l" defTabSz="1218510" rtl="0" eaLnBrk="1" latinLnBrk="0" hangingPunct="1">
        <a:defRPr sz="2400" kern="1200">
          <a:solidFill>
            <a:schemeClr val="tx1"/>
          </a:solidFill>
          <a:latin typeface="+mn-lt"/>
          <a:ea typeface="+mn-ea"/>
          <a:cs typeface="+mn-cs"/>
        </a:defRPr>
      </a:lvl5pPr>
      <a:lvl6pPr marL="3046252" algn="l" defTabSz="1218510" rtl="0" eaLnBrk="1" latinLnBrk="0" hangingPunct="1">
        <a:defRPr sz="2400" kern="1200">
          <a:solidFill>
            <a:schemeClr val="tx1"/>
          </a:solidFill>
          <a:latin typeface="+mn-lt"/>
          <a:ea typeface="+mn-ea"/>
          <a:cs typeface="+mn-cs"/>
        </a:defRPr>
      </a:lvl6pPr>
      <a:lvl7pPr marL="3655487" algn="l" defTabSz="1218510" rtl="0" eaLnBrk="1" latinLnBrk="0" hangingPunct="1">
        <a:defRPr sz="2400" kern="1200">
          <a:solidFill>
            <a:schemeClr val="tx1"/>
          </a:solidFill>
          <a:latin typeface="+mn-lt"/>
          <a:ea typeface="+mn-ea"/>
          <a:cs typeface="+mn-cs"/>
        </a:defRPr>
      </a:lvl7pPr>
      <a:lvl8pPr marL="4264747" algn="l" defTabSz="1218510" rtl="0" eaLnBrk="1" latinLnBrk="0" hangingPunct="1">
        <a:defRPr sz="2400" kern="1200">
          <a:solidFill>
            <a:schemeClr val="tx1"/>
          </a:solidFill>
          <a:latin typeface="+mn-lt"/>
          <a:ea typeface="+mn-ea"/>
          <a:cs typeface="+mn-cs"/>
        </a:defRPr>
      </a:lvl8pPr>
      <a:lvl9pPr marL="4873995" algn="l" defTabSz="121851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7402" y="6431781"/>
            <a:ext cx="2838335" cy="250287"/>
          </a:xfrm>
          <a:prstGeom prst="rect">
            <a:avLst/>
          </a:prstGeom>
        </p:spPr>
      </p:pic>
      <p:sp>
        <p:nvSpPr>
          <p:cNvPr id="2" name="Rectangle 1"/>
          <p:cNvSpPr/>
          <p:nvPr userDrawn="1"/>
        </p:nvSpPr>
        <p:spPr>
          <a:xfrm>
            <a:off x="0" y="0"/>
            <a:ext cx="1218895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718" rIns="91396" bIns="45718" rtlCol="0" anchor="ctr"/>
          <a:lstStyle/>
          <a:p>
            <a:pPr algn="ctr" defTabSz="913901"/>
            <a:endParaRPr lang="en-US" sz="1900">
              <a:solidFill>
                <a:prstClr val="white"/>
              </a:solidFill>
            </a:endParaRPr>
          </a:p>
        </p:txBody>
      </p:sp>
    </p:spTree>
    <p:extLst>
      <p:ext uri="{BB962C8B-B14F-4D97-AF65-F5344CB8AC3E}">
        <p14:creationId xmlns:p14="http://schemas.microsoft.com/office/powerpoint/2010/main" val="994328337"/>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3860" r:id="rId7"/>
    <p:sldLayoutId id="2147483861" r:id="rId8"/>
    <p:sldLayoutId id="2147483862" r:id="rId9"/>
    <p:sldLayoutId id="2147483863" r:id="rId10"/>
    <p:sldLayoutId id="2147483864" r:id="rId11"/>
  </p:sldLayoutIdLst>
  <p:txStyles>
    <p:titleStyle>
      <a:lvl1pPr algn="l" defTabSz="91390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82" indent="-228482" algn="l" defTabSz="913901"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446" indent="-228482" algn="l" defTabSz="913901"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2382" indent="-228482" algn="l" defTabSz="913901"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599320" indent="-228482" algn="l" defTabSz="913901" rtl="0" eaLnBrk="1" latinLnBrk="0" hangingPunct="1">
        <a:lnSpc>
          <a:spcPct val="90000"/>
        </a:lnSpc>
        <a:spcBef>
          <a:spcPts val="500"/>
        </a:spcBef>
        <a:buFont typeface="Arial"/>
        <a:buChar char="•"/>
        <a:defRPr sz="1900" kern="1200">
          <a:solidFill>
            <a:schemeClr val="tx1"/>
          </a:solidFill>
          <a:latin typeface="+mn-lt"/>
          <a:ea typeface="+mn-ea"/>
          <a:cs typeface="+mn-cs"/>
        </a:defRPr>
      </a:lvl4pPr>
      <a:lvl5pPr marL="2056259" indent="-228482" algn="l" defTabSz="913901" rtl="0" eaLnBrk="1" latinLnBrk="0" hangingPunct="1">
        <a:lnSpc>
          <a:spcPct val="90000"/>
        </a:lnSpc>
        <a:spcBef>
          <a:spcPts val="500"/>
        </a:spcBef>
        <a:buFont typeface="Arial"/>
        <a:buChar char="•"/>
        <a:defRPr sz="1900" kern="1200">
          <a:solidFill>
            <a:schemeClr val="tx1"/>
          </a:solidFill>
          <a:latin typeface="+mn-lt"/>
          <a:ea typeface="+mn-ea"/>
          <a:cs typeface="+mn-cs"/>
        </a:defRPr>
      </a:lvl5pPr>
      <a:lvl6pPr marL="2513221" indent="-228482" algn="l" defTabSz="913901" rtl="0" eaLnBrk="1" latinLnBrk="0" hangingPunct="1">
        <a:lnSpc>
          <a:spcPct val="90000"/>
        </a:lnSpc>
        <a:spcBef>
          <a:spcPts val="500"/>
        </a:spcBef>
        <a:buFont typeface="Arial"/>
        <a:buChar char="•"/>
        <a:defRPr sz="1900" kern="1200">
          <a:solidFill>
            <a:schemeClr val="tx1"/>
          </a:solidFill>
          <a:latin typeface="+mn-lt"/>
          <a:ea typeface="+mn-ea"/>
          <a:cs typeface="+mn-cs"/>
        </a:defRPr>
      </a:lvl6pPr>
      <a:lvl7pPr marL="2970172" indent="-228482" algn="l" defTabSz="913901" rtl="0" eaLnBrk="1" latinLnBrk="0" hangingPunct="1">
        <a:lnSpc>
          <a:spcPct val="90000"/>
        </a:lnSpc>
        <a:spcBef>
          <a:spcPts val="500"/>
        </a:spcBef>
        <a:buFont typeface="Arial"/>
        <a:buChar char="•"/>
        <a:defRPr sz="1900" kern="1200">
          <a:solidFill>
            <a:schemeClr val="tx1"/>
          </a:solidFill>
          <a:latin typeface="+mn-lt"/>
          <a:ea typeface="+mn-ea"/>
          <a:cs typeface="+mn-cs"/>
        </a:defRPr>
      </a:lvl7pPr>
      <a:lvl8pPr marL="3427122" indent="-228482" algn="l" defTabSz="913901" rtl="0" eaLnBrk="1" latinLnBrk="0" hangingPunct="1">
        <a:lnSpc>
          <a:spcPct val="90000"/>
        </a:lnSpc>
        <a:spcBef>
          <a:spcPts val="500"/>
        </a:spcBef>
        <a:buFont typeface="Arial"/>
        <a:buChar char="•"/>
        <a:defRPr sz="1900" kern="1200">
          <a:solidFill>
            <a:schemeClr val="tx1"/>
          </a:solidFill>
          <a:latin typeface="+mn-lt"/>
          <a:ea typeface="+mn-ea"/>
          <a:cs typeface="+mn-cs"/>
        </a:defRPr>
      </a:lvl8pPr>
      <a:lvl9pPr marL="3884086" indent="-228482" algn="l" defTabSz="913901" rtl="0" eaLnBrk="1" latinLnBrk="0" hangingPunct="1">
        <a:lnSpc>
          <a:spcPct val="90000"/>
        </a:lnSpc>
        <a:spcBef>
          <a:spcPts val="500"/>
        </a:spcBef>
        <a:buFont typeface="Arial"/>
        <a:buChar char="•"/>
        <a:defRPr sz="1900" kern="1200">
          <a:solidFill>
            <a:schemeClr val="tx1"/>
          </a:solidFill>
          <a:latin typeface="+mn-lt"/>
          <a:ea typeface="+mn-ea"/>
          <a:cs typeface="+mn-cs"/>
        </a:defRPr>
      </a:lvl9pPr>
    </p:bodyStyle>
    <p:otherStyle>
      <a:defPPr>
        <a:defRPr lang="en-US"/>
      </a:defPPr>
      <a:lvl1pPr marL="0" algn="l" defTabSz="913901" rtl="0" eaLnBrk="1" latinLnBrk="0" hangingPunct="1">
        <a:defRPr sz="1900" kern="1200">
          <a:solidFill>
            <a:schemeClr val="tx1"/>
          </a:solidFill>
          <a:latin typeface="+mn-lt"/>
          <a:ea typeface="+mn-ea"/>
          <a:cs typeface="+mn-cs"/>
        </a:defRPr>
      </a:lvl1pPr>
      <a:lvl2pPr marL="456939" algn="l" defTabSz="913901" rtl="0" eaLnBrk="1" latinLnBrk="0" hangingPunct="1">
        <a:defRPr sz="1900" kern="1200">
          <a:solidFill>
            <a:schemeClr val="tx1"/>
          </a:solidFill>
          <a:latin typeface="+mn-lt"/>
          <a:ea typeface="+mn-ea"/>
          <a:cs typeface="+mn-cs"/>
        </a:defRPr>
      </a:lvl2pPr>
      <a:lvl3pPr marL="913901" algn="l" defTabSz="913901" rtl="0" eaLnBrk="1" latinLnBrk="0" hangingPunct="1">
        <a:defRPr sz="1900" kern="1200">
          <a:solidFill>
            <a:schemeClr val="tx1"/>
          </a:solidFill>
          <a:latin typeface="+mn-lt"/>
          <a:ea typeface="+mn-ea"/>
          <a:cs typeface="+mn-cs"/>
        </a:defRPr>
      </a:lvl3pPr>
      <a:lvl4pPr marL="1370852" algn="l" defTabSz="913901" rtl="0" eaLnBrk="1" latinLnBrk="0" hangingPunct="1">
        <a:defRPr sz="1900" kern="1200">
          <a:solidFill>
            <a:schemeClr val="tx1"/>
          </a:solidFill>
          <a:latin typeface="+mn-lt"/>
          <a:ea typeface="+mn-ea"/>
          <a:cs typeface="+mn-cs"/>
        </a:defRPr>
      </a:lvl4pPr>
      <a:lvl5pPr marL="1827802" algn="l" defTabSz="913901" rtl="0" eaLnBrk="1" latinLnBrk="0" hangingPunct="1">
        <a:defRPr sz="1900" kern="1200">
          <a:solidFill>
            <a:schemeClr val="tx1"/>
          </a:solidFill>
          <a:latin typeface="+mn-lt"/>
          <a:ea typeface="+mn-ea"/>
          <a:cs typeface="+mn-cs"/>
        </a:defRPr>
      </a:lvl5pPr>
      <a:lvl6pPr marL="2284766" algn="l" defTabSz="913901" rtl="0" eaLnBrk="1" latinLnBrk="0" hangingPunct="1">
        <a:defRPr sz="1900" kern="1200">
          <a:solidFill>
            <a:schemeClr val="tx1"/>
          </a:solidFill>
          <a:latin typeface="+mn-lt"/>
          <a:ea typeface="+mn-ea"/>
          <a:cs typeface="+mn-cs"/>
        </a:defRPr>
      </a:lvl6pPr>
      <a:lvl7pPr marL="2741702" algn="l" defTabSz="913901" rtl="0" eaLnBrk="1" latinLnBrk="0" hangingPunct="1">
        <a:defRPr sz="1900" kern="1200">
          <a:solidFill>
            <a:schemeClr val="tx1"/>
          </a:solidFill>
          <a:latin typeface="+mn-lt"/>
          <a:ea typeface="+mn-ea"/>
          <a:cs typeface="+mn-cs"/>
        </a:defRPr>
      </a:lvl7pPr>
      <a:lvl8pPr marL="3198640" algn="l" defTabSz="913901" rtl="0" eaLnBrk="1" latinLnBrk="0" hangingPunct="1">
        <a:defRPr sz="1900" kern="1200">
          <a:solidFill>
            <a:schemeClr val="tx1"/>
          </a:solidFill>
          <a:latin typeface="+mn-lt"/>
          <a:ea typeface="+mn-ea"/>
          <a:cs typeface="+mn-cs"/>
        </a:defRPr>
      </a:lvl8pPr>
      <a:lvl9pPr marL="3655579" algn="l" defTabSz="913901" rtl="0" eaLnBrk="1" latinLnBrk="0" hangingPunct="1">
        <a:defRPr sz="19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37374" y="6431752"/>
            <a:ext cx="2838334" cy="250286"/>
          </a:xfrm>
          <a:prstGeom prst="rect">
            <a:avLst/>
          </a:prstGeom>
        </p:spPr>
      </p:pic>
      <p:sp>
        <p:nvSpPr>
          <p:cNvPr id="2" name="Rectangle 1"/>
          <p:cNvSpPr/>
          <p:nvPr userDrawn="1"/>
        </p:nvSpPr>
        <p:spPr>
          <a:xfrm>
            <a:off x="0" y="0"/>
            <a:ext cx="1218895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solidFill>
                <a:prstClr val="white"/>
              </a:solidFill>
            </a:endParaRPr>
          </a:p>
        </p:txBody>
      </p:sp>
    </p:spTree>
    <p:extLst>
      <p:ext uri="{BB962C8B-B14F-4D97-AF65-F5344CB8AC3E}">
        <p14:creationId xmlns:p14="http://schemas.microsoft.com/office/powerpoint/2010/main" val="327096511"/>
      </p:ext>
    </p:extLst>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121741" tIns="60870" rIns="121741" bIns="6087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9"/>
          </a:xfrm>
          <a:prstGeom prst="rect">
            <a:avLst/>
          </a:prstGeom>
        </p:spPr>
        <p:txBody>
          <a:bodyPr vert="horz" lIns="121741" tIns="60870" rIns="121741" bIns="6087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121741" tIns="60870" rIns="121741" bIns="60870" rtlCol="0" anchor="ctr"/>
          <a:lstStyle>
            <a:lvl1pPr algn="l">
              <a:defRPr sz="1600">
                <a:solidFill>
                  <a:schemeClr val="tx1">
                    <a:tint val="75000"/>
                  </a:schemeClr>
                </a:solidFill>
                <a:latin typeface="Gill Sans MT" panose="020B0502020104020203" pitchFamily="34" charset="0"/>
              </a:defRPr>
            </a:lvl1pPr>
          </a:lstStyle>
          <a:p>
            <a:pPr defTabSz="1217190"/>
            <a:fld id="{E09C8FD0-8411-F04A-A3E6-5228CF0AF7B5}" type="datetimeFigureOut">
              <a:rPr lang="en-US" smtClean="0">
                <a:solidFill>
                  <a:prstClr val="black">
                    <a:tint val="75000"/>
                  </a:prstClr>
                </a:solidFill>
              </a:rPr>
              <a:pPr defTabSz="1217190"/>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121741" tIns="60870" rIns="121741" bIns="60870" rtlCol="0" anchor="ctr"/>
          <a:lstStyle>
            <a:lvl1pPr algn="ctr">
              <a:defRPr sz="1600">
                <a:solidFill>
                  <a:schemeClr val="tx1">
                    <a:tint val="75000"/>
                  </a:schemeClr>
                </a:solidFill>
                <a:latin typeface="Gill Sans MT" panose="020B0502020104020203" pitchFamily="34" charset="0"/>
              </a:defRPr>
            </a:lvl1pPr>
          </a:lstStyle>
          <a:p>
            <a:pPr defTabSz="121719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741" tIns="60870" rIns="121741" bIns="60870" rtlCol="0" anchor="ctr"/>
          <a:lstStyle>
            <a:lvl1pPr algn="r">
              <a:defRPr sz="1600">
                <a:solidFill>
                  <a:schemeClr val="tx1">
                    <a:tint val="75000"/>
                  </a:schemeClr>
                </a:solidFill>
                <a:latin typeface="Gill Sans MT" panose="020B0502020104020203" pitchFamily="34" charset="0"/>
              </a:defRPr>
            </a:lvl1pPr>
          </a:lstStyle>
          <a:p>
            <a:pPr defTabSz="1217190"/>
            <a:fld id="{623FD977-3ECB-084D-B4A3-489392581263}" type="slidenum">
              <a:rPr lang="en-US" smtClean="0">
                <a:solidFill>
                  <a:prstClr val="black">
                    <a:tint val="75000"/>
                  </a:prstClr>
                </a:solidFill>
              </a:rPr>
              <a:pPr defTabSz="1217190"/>
              <a:t>‹#›</a:t>
            </a:fld>
            <a:endParaRPr lang="en-US" dirty="0">
              <a:solidFill>
                <a:prstClr val="black">
                  <a:tint val="75000"/>
                </a:prstClr>
              </a:solidFill>
            </a:endParaRPr>
          </a:p>
        </p:txBody>
      </p:sp>
    </p:spTree>
    <p:extLst>
      <p:ext uri="{BB962C8B-B14F-4D97-AF65-F5344CB8AC3E}">
        <p14:creationId xmlns:p14="http://schemas.microsoft.com/office/powerpoint/2010/main" val="21148324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1217190" rtl="0" eaLnBrk="1" latinLnBrk="0" hangingPunct="1">
        <a:lnSpc>
          <a:spcPct val="90000"/>
        </a:lnSpc>
        <a:spcBef>
          <a:spcPct val="0"/>
        </a:spcBef>
        <a:buNone/>
        <a:defRPr sz="5900" kern="1200">
          <a:solidFill>
            <a:schemeClr val="tx1"/>
          </a:solidFill>
          <a:latin typeface="+mj-lt"/>
          <a:ea typeface="+mj-ea"/>
          <a:cs typeface="+mj-cs"/>
        </a:defRPr>
      </a:lvl1pPr>
    </p:titleStyle>
    <p:bodyStyle>
      <a:lvl1pPr marL="304264" indent="-304264" algn="l" defTabSz="1217190" rtl="0" eaLnBrk="1" latinLnBrk="0" hangingPunct="1">
        <a:lnSpc>
          <a:spcPct val="90000"/>
        </a:lnSpc>
        <a:spcBef>
          <a:spcPts val="1333"/>
        </a:spcBef>
        <a:buFont typeface="Arial"/>
        <a:buChar char="•"/>
        <a:defRPr sz="3700" kern="1200">
          <a:solidFill>
            <a:schemeClr val="tx1"/>
          </a:solidFill>
          <a:latin typeface="Gill Sans MT" panose="020B0502020104020203" pitchFamily="34" charset="0"/>
          <a:ea typeface="+mn-ea"/>
          <a:cs typeface="+mn-cs"/>
        </a:defRPr>
      </a:lvl1pPr>
      <a:lvl2pPr marL="912881" indent="-304264" algn="l" defTabSz="1217190" rtl="0" eaLnBrk="1" latinLnBrk="0" hangingPunct="1">
        <a:lnSpc>
          <a:spcPct val="90000"/>
        </a:lnSpc>
        <a:spcBef>
          <a:spcPts val="667"/>
        </a:spcBef>
        <a:buFont typeface="Arial"/>
        <a:buChar char="•"/>
        <a:defRPr sz="3200" kern="1200">
          <a:solidFill>
            <a:schemeClr val="tx1"/>
          </a:solidFill>
          <a:latin typeface="Gill Sans MT" panose="020B0502020104020203" pitchFamily="34" charset="0"/>
          <a:ea typeface="+mn-ea"/>
          <a:cs typeface="+mn-cs"/>
        </a:defRPr>
      </a:lvl2pPr>
      <a:lvl3pPr marL="1521455" indent="-304264" algn="l" defTabSz="1217190" rtl="0" eaLnBrk="1" latinLnBrk="0" hangingPunct="1">
        <a:lnSpc>
          <a:spcPct val="90000"/>
        </a:lnSpc>
        <a:spcBef>
          <a:spcPts val="667"/>
        </a:spcBef>
        <a:buFont typeface="Arial"/>
        <a:buChar char="•"/>
        <a:defRPr sz="2700" kern="1200">
          <a:solidFill>
            <a:schemeClr val="tx1"/>
          </a:solidFill>
          <a:latin typeface="Gill Sans MT" panose="020B0502020104020203" pitchFamily="34" charset="0"/>
          <a:ea typeface="+mn-ea"/>
          <a:cs typeface="+mn-cs"/>
        </a:defRPr>
      </a:lvl3pPr>
      <a:lvl4pPr marL="2130027" indent="-304264" algn="l" defTabSz="1217190" rtl="0" eaLnBrk="1" latinLnBrk="0" hangingPunct="1">
        <a:lnSpc>
          <a:spcPct val="90000"/>
        </a:lnSpc>
        <a:spcBef>
          <a:spcPts val="667"/>
        </a:spcBef>
        <a:buFont typeface="Arial"/>
        <a:buChar char="•"/>
        <a:defRPr sz="2400" kern="1200">
          <a:solidFill>
            <a:schemeClr val="tx1"/>
          </a:solidFill>
          <a:latin typeface="Gill Sans MT" panose="020B0502020104020203" pitchFamily="34" charset="0"/>
          <a:ea typeface="+mn-ea"/>
          <a:cs typeface="+mn-cs"/>
        </a:defRPr>
      </a:lvl4pPr>
      <a:lvl5pPr marL="2738642" indent="-304264" algn="l" defTabSz="1217190" rtl="0" eaLnBrk="1" latinLnBrk="0" hangingPunct="1">
        <a:lnSpc>
          <a:spcPct val="90000"/>
        </a:lnSpc>
        <a:spcBef>
          <a:spcPts val="667"/>
        </a:spcBef>
        <a:buFont typeface="Arial"/>
        <a:buChar char="•"/>
        <a:defRPr sz="2400" kern="1200">
          <a:solidFill>
            <a:schemeClr val="tx1"/>
          </a:solidFill>
          <a:latin typeface="Gill Sans MT" panose="020B0502020104020203" pitchFamily="34" charset="0"/>
          <a:ea typeface="+mn-ea"/>
          <a:cs typeface="+mn-cs"/>
        </a:defRPr>
      </a:lvl5pPr>
      <a:lvl6pPr marL="3347172" indent="-304264" algn="l" defTabSz="1217190" rtl="0" eaLnBrk="1" latinLnBrk="0" hangingPunct="1">
        <a:lnSpc>
          <a:spcPct val="90000"/>
        </a:lnSpc>
        <a:spcBef>
          <a:spcPts val="667"/>
        </a:spcBef>
        <a:buFont typeface="Arial"/>
        <a:buChar char="•"/>
        <a:defRPr sz="2400" kern="1200">
          <a:solidFill>
            <a:schemeClr val="tx1"/>
          </a:solidFill>
          <a:latin typeface="+mn-lt"/>
          <a:ea typeface="+mn-ea"/>
          <a:cs typeface="+mn-cs"/>
        </a:defRPr>
      </a:lvl6pPr>
      <a:lvl7pPr marL="3955789" indent="-304264" algn="l" defTabSz="1217190" rtl="0" eaLnBrk="1" latinLnBrk="0" hangingPunct="1">
        <a:lnSpc>
          <a:spcPct val="90000"/>
        </a:lnSpc>
        <a:spcBef>
          <a:spcPts val="667"/>
        </a:spcBef>
        <a:buFont typeface="Arial"/>
        <a:buChar char="•"/>
        <a:defRPr sz="2400" kern="1200">
          <a:solidFill>
            <a:schemeClr val="tx1"/>
          </a:solidFill>
          <a:latin typeface="+mn-lt"/>
          <a:ea typeface="+mn-ea"/>
          <a:cs typeface="+mn-cs"/>
        </a:defRPr>
      </a:lvl7pPr>
      <a:lvl8pPr marL="4564363" indent="-304264" algn="l" defTabSz="1217190" rtl="0" eaLnBrk="1" latinLnBrk="0" hangingPunct="1">
        <a:lnSpc>
          <a:spcPct val="90000"/>
        </a:lnSpc>
        <a:spcBef>
          <a:spcPts val="667"/>
        </a:spcBef>
        <a:buFont typeface="Arial"/>
        <a:buChar char="•"/>
        <a:defRPr sz="2400" kern="1200">
          <a:solidFill>
            <a:schemeClr val="tx1"/>
          </a:solidFill>
          <a:latin typeface="+mn-lt"/>
          <a:ea typeface="+mn-ea"/>
          <a:cs typeface="+mn-cs"/>
        </a:defRPr>
      </a:lvl8pPr>
      <a:lvl9pPr marL="5172935" indent="-304264" algn="l" defTabSz="1217190" rtl="0" eaLnBrk="1" latinLnBrk="0" hangingPunct="1">
        <a:lnSpc>
          <a:spcPct val="90000"/>
        </a:lnSpc>
        <a:spcBef>
          <a:spcPts val="667"/>
        </a:spcBef>
        <a:buFont typeface="Arial"/>
        <a:buChar char="•"/>
        <a:defRPr sz="2400" kern="1200">
          <a:solidFill>
            <a:schemeClr val="tx1"/>
          </a:solidFill>
          <a:latin typeface="+mn-lt"/>
          <a:ea typeface="+mn-ea"/>
          <a:cs typeface="+mn-cs"/>
        </a:defRPr>
      </a:lvl9pPr>
    </p:bodyStyle>
    <p:otherStyle>
      <a:defPPr>
        <a:defRPr lang="en-US"/>
      </a:defPPr>
      <a:lvl1pPr marL="0" algn="l" defTabSz="1217190" rtl="0" eaLnBrk="1" latinLnBrk="0" hangingPunct="1">
        <a:defRPr sz="2400" kern="1200">
          <a:solidFill>
            <a:schemeClr val="tx1"/>
          </a:solidFill>
          <a:latin typeface="+mn-lt"/>
          <a:ea typeface="+mn-ea"/>
          <a:cs typeface="+mn-cs"/>
        </a:defRPr>
      </a:lvl1pPr>
      <a:lvl2pPr marL="608531" algn="l" defTabSz="1217190" rtl="0" eaLnBrk="1" latinLnBrk="0" hangingPunct="1">
        <a:defRPr sz="2400" kern="1200">
          <a:solidFill>
            <a:schemeClr val="tx1"/>
          </a:solidFill>
          <a:latin typeface="+mn-lt"/>
          <a:ea typeface="+mn-ea"/>
          <a:cs typeface="+mn-cs"/>
        </a:defRPr>
      </a:lvl2pPr>
      <a:lvl3pPr marL="1217190" algn="l" defTabSz="1217190" rtl="0" eaLnBrk="1" latinLnBrk="0" hangingPunct="1">
        <a:defRPr sz="2400" kern="1200">
          <a:solidFill>
            <a:schemeClr val="tx1"/>
          </a:solidFill>
          <a:latin typeface="+mn-lt"/>
          <a:ea typeface="+mn-ea"/>
          <a:cs typeface="+mn-cs"/>
        </a:defRPr>
      </a:lvl3pPr>
      <a:lvl4pPr marL="1825762" algn="l" defTabSz="1217190" rtl="0" eaLnBrk="1" latinLnBrk="0" hangingPunct="1">
        <a:defRPr sz="2400" kern="1200">
          <a:solidFill>
            <a:schemeClr val="tx1"/>
          </a:solidFill>
          <a:latin typeface="+mn-lt"/>
          <a:ea typeface="+mn-ea"/>
          <a:cs typeface="+mn-cs"/>
        </a:defRPr>
      </a:lvl4pPr>
      <a:lvl5pPr marL="2434378" algn="l" defTabSz="1217190" rtl="0" eaLnBrk="1" latinLnBrk="0" hangingPunct="1">
        <a:defRPr sz="2400" kern="1200">
          <a:solidFill>
            <a:schemeClr val="tx1"/>
          </a:solidFill>
          <a:latin typeface="+mn-lt"/>
          <a:ea typeface="+mn-ea"/>
          <a:cs typeface="+mn-cs"/>
        </a:defRPr>
      </a:lvl5pPr>
      <a:lvl6pPr marL="3042908" algn="l" defTabSz="1217190" rtl="0" eaLnBrk="1" latinLnBrk="0" hangingPunct="1">
        <a:defRPr sz="2400" kern="1200">
          <a:solidFill>
            <a:schemeClr val="tx1"/>
          </a:solidFill>
          <a:latin typeface="+mn-lt"/>
          <a:ea typeface="+mn-ea"/>
          <a:cs typeface="+mn-cs"/>
        </a:defRPr>
      </a:lvl6pPr>
      <a:lvl7pPr marL="3651439" algn="l" defTabSz="1217190" rtl="0" eaLnBrk="1" latinLnBrk="0" hangingPunct="1">
        <a:defRPr sz="2400" kern="1200">
          <a:solidFill>
            <a:schemeClr val="tx1"/>
          </a:solidFill>
          <a:latin typeface="+mn-lt"/>
          <a:ea typeface="+mn-ea"/>
          <a:cs typeface="+mn-cs"/>
        </a:defRPr>
      </a:lvl7pPr>
      <a:lvl8pPr marL="4260053" algn="l" defTabSz="1217190" rtl="0" eaLnBrk="1" latinLnBrk="0" hangingPunct="1">
        <a:defRPr sz="2400" kern="1200">
          <a:solidFill>
            <a:schemeClr val="tx1"/>
          </a:solidFill>
          <a:latin typeface="+mn-lt"/>
          <a:ea typeface="+mn-ea"/>
          <a:cs typeface="+mn-cs"/>
        </a:defRPr>
      </a:lvl8pPr>
      <a:lvl9pPr marL="4868652" algn="l" defTabSz="121719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1" name="Right Triangle 10"/>
          <p:cNvSpPr/>
          <p:nvPr/>
        </p:nvSpPr>
        <p:spPr>
          <a:xfrm>
            <a:off x="9381" y="14073"/>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44" tIns="60872" rIns="121744" bIns="60872" anchor="ctr"/>
          <a:lstStyle/>
          <a:p>
            <a:pPr algn="ctr" defTabSz="1217220"/>
            <a:endParaRPr lang="en-US" sz="2400" dirty="0">
              <a:solidFill>
                <a:prstClr val="white"/>
              </a:solidFill>
              <a:latin typeface="Gill Sans MT" panose="020B0502020104020203" pitchFamily="34" charset="0"/>
            </a:endParaRPr>
          </a:p>
        </p:txBody>
      </p:sp>
      <p:cxnSp>
        <p:nvCxnSpPr>
          <p:cNvPr id="8" name="Straight Connector 7"/>
          <p:cNvCxnSpPr/>
          <p:nvPr/>
        </p:nvCxnSpPr>
        <p:spPr>
          <a:xfrm>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150" y="4948409"/>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00" y="267493"/>
            <a:ext cx="10972800" cy="1104107"/>
          </a:xfrm>
          <a:prstGeom prst="rect">
            <a:avLst/>
          </a:prstGeom>
        </p:spPr>
        <p:txBody>
          <a:bodyPr vert="horz" lIns="121744" tIns="60872" rIns="121744" bIns="60872"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600" y="1524000"/>
            <a:ext cx="10972800" cy="4648200"/>
          </a:xfrm>
          <a:prstGeom prst="rect">
            <a:avLst/>
          </a:prstGeom>
        </p:spPr>
        <p:txBody>
          <a:bodyPr vert="horz" lIns="121744" tIns="60872" rIns="121744" bIns="60872"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388608" y="6365748"/>
            <a:ext cx="2844800" cy="301752"/>
          </a:xfrm>
          <a:prstGeom prst="rect">
            <a:avLst/>
          </a:prstGeom>
        </p:spPr>
        <p:txBody>
          <a:bodyPr vert="horz" lIns="121744" tIns="60872" rIns="121744" bIns="60872" anchor="b"/>
          <a:lstStyle>
            <a:lvl1pPr algn="l" eaLnBrk="1" latinLnBrk="0" hangingPunct="1">
              <a:defRPr kumimoji="0" sz="1300" b="0">
                <a:solidFill>
                  <a:schemeClr val="tx1"/>
                </a:solidFill>
                <a:latin typeface="Gill Sans MT" panose="020B0502020104020203" pitchFamily="34" charset="0"/>
              </a:defRPr>
            </a:lvl1pPr>
          </a:lstStyle>
          <a:p>
            <a:pPr defTabSz="1217220"/>
            <a:fld id="{0ABAC977-30FA-477C-9A84-AFCB3E072BCA}" type="datetime1">
              <a:rPr lang="en-US" smtClean="0">
                <a:solidFill>
                  <a:prstClr val="black"/>
                </a:solidFill>
              </a:rPr>
              <a:pPr defTabSz="1217220"/>
              <a:t>11/8/2017</a:t>
            </a:fld>
            <a:endParaRPr lang="en-US" dirty="0">
              <a:solidFill>
                <a:prstClr val="black"/>
              </a:solidFill>
            </a:endParaRPr>
          </a:p>
        </p:txBody>
      </p:sp>
      <p:sp>
        <p:nvSpPr>
          <p:cNvPr id="3" name="Footer Placeholder 2"/>
          <p:cNvSpPr>
            <a:spLocks noGrp="1"/>
          </p:cNvSpPr>
          <p:nvPr>
            <p:ph type="ftr" sz="quarter" idx="3"/>
          </p:nvPr>
        </p:nvSpPr>
        <p:spPr>
          <a:xfrm>
            <a:off x="609601" y="6366769"/>
            <a:ext cx="5680075" cy="300831"/>
          </a:xfrm>
          <a:prstGeom prst="rect">
            <a:avLst/>
          </a:prstGeom>
        </p:spPr>
        <p:txBody>
          <a:bodyPr vert="horz" lIns="121744" tIns="60872" rIns="121744" bIns="60872" anchor="b"/>
          <a:lstStyle>
            <a:lvl1pPr algn="r" eaLnBrk="1" latinLnBrk="0" hangingPunct="1">
              <a:defRPr kumimoji="0" sz="1300">
                <a:solidFill>
                  <a:schemeClr val="tx1"/>
                </a:solidFill>
                <a:latin typeface="Gill Sans MT" panose="020B0502020104020203" pitchFamily="34" charset="0"/>
              </a:defRPr>
            </a:lvl1pPr>
          </a:lstStyle>
          <a:p>
            <a:pPr defTabSz="1217220"/>
            <a:r>
              <a:rPr lang="en-US" smtClean="0">
                <a:solidFill>
                  <a:prstClr val="black"/>
                </a:solidFill>
              </a:rPr>
              <a:t>Your logo here</a:t>
            </a:r>
            <a:endParaRPr lang="en-US" dirty="0">
              <a:solidFill>
                <a:prstClr val="black"/>
              </a:solidFill>
            </a:endParaRPr>
          </a:p>
        </p:txBody>
      </p:sp>
      <p:sp>
        <p:nvSpPr>
          <p:cNvPr id="23" name="Slide Number Placeholder 22"/>
          <p:cNvSpPr>
            <a:spLocks noGrp="1"/>
          </p:cNvSpPr>
          <p:nvPr>
            <p:ph type="sldNum" sz="quarter" idx="4"/>
          </p:nvPr>
        </p:nvSpPr>
        <p:spPr>
          <a:xfrm>
            <a:off x="10119360" y="6365748"/>
            <a:ext cx="670560" cy="301752"/>
          </a:xfrm>
          <a:prstGeom prst="rect">
            <a:avLst/>
          </a:prstGeom>
        </p:spPr>
        <p:txBody>
          <a:bodyPr vert="horz" lIns="121744" tIns="60872" rIns="121744" bIns="60872" anchor="b"/>
          <a:lstStyle>
            <a:lvl1pPr algn="ctr" eaLnBrk="1" latinLnBrk="0" hangingPunct="1">
              <a:defRPr kumimoji="0" sz="1600">
                <a:solidFill>
                  <a:schemeClr val="tx1"/>
                </a:solidFill>
                <a:latin typeface="Gill Sans MT" panose="020B0502020104020203" pitchFamily="34" charset="0"/>
              </a:defRPr>
            </a:lvl1pPr>
          </a:lstStyle>
          <a:p>
            <a:pPr defTabSz="1217220"/>
            <a:fld id="{746FD205-8D79-439C-A802-2377436AEC8A}" type="slidenum">
              <a:rPr lang="en-US" smtClean="0">
                <a:solidFill>
                  <a:prstClr val="black"/>
                </a:solidFill>
              </a:rPr>
              <a:pPr defTabSz="1217220"/>
              <a:t>‹#›</a:t>
            </a:fld>
            <a:endParaRPr lang="en-US" dirty="0">
              <a:solidFill>
                <a:prstClr val="black"/>
              </a:solidFill>
            </a:endParaRPr>
          </a:p>
        </p:txBody>
      </p:sp>
    </p:spTree>
    <p:extLst>
      <p:ext uri="{BB962C8B-B14F-4D97-AF65-F5344CB8AC3E}">
        <p14:creationId xmlns:p14="http://schemas.microsoft.com/office/powerpoint/2010/main" val="235089553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dt="0"/>
  <p:txStyles>
    <p:titleStyle>
      <a:lvl1pPr marL="645120"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p:titleStyle>
    <p:bodyStyle>
      <a:lvl1pPr marL="596440" indent="-511270"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5435" indent="-380384"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2854" indent="-304272"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5808" indent="-279976"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30080" indent="-279976"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4438" indent="-279976"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5200" indent="-279976"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2984" indent="-243445"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47256" indent="-243445"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547" algn="l" rtl="0" eaLnBrk="1" latinLnBrk="0" hangingPunct="1">
        <a:defRPr kumimoji="0" kern="1200">
          <a:solidFill>
            <a:schemeClr val="tx1"/>
          </a:solidFill>
          <a:latin typeface="+mn-lt"/>
          <a:ea typeface="+mn-ea"/>
          <a:cs typeface="+mn-cs"/>
        </a:defRPr>
      </a:lvl2pPr>
      <a:lvl3pPr marL="1217220" algn="l" rtl="0" eaLnBrk="1" latinLnBrk="0" hangingPunct="1">
        <a:defRPr kumimoji="0" kern="1200">
          <a:solidFill>
            <a:schemeClr val="tx1"/>
          </a:solidFill>
          <a:latin typeface="+mn-lt"/>
          <a:ea typeface="+mn-ea"/>
          <a:cs typeface="+mn-cs"/>
        </a:defRPr>
      </a:lvl3pPr>
      <a:lvl4pPr marL="1825808" algn="l" rtl="0" eaLnBrk="1" latinLnBrk="0" hangingPunct="1">
        <a:defRPr kumimoji="0" kern="1200">
          <a:solidFill>
            <a:schemeClr val="tx1"/>
          </a:solidFill>
          <a:latin typeface="+mn-lt"/>
          <a:ea typeface="+mn-ea"/>
          <a:cs typeface="+mn-cs"/>
        </a:defRPr>
      </a:lvl4pPr>
      <a:lvl5pPr marL="2434438" algn="l" rtl="0" eaLnBrk="1" latinLnBrk="0" hangingPunct="1">
        <a:defRPr kumimoji="0" kern="1200">
          <a:solidFill>
            <a:schemeClr val="tx1"/>
          </a:solidFill>
          <a:latin typeface="+mn-lt"/>
          <a:ea typeface="+mn-ea"/>
          <a:cs typeface="+mn-cs"/>
        </a:defRPr>
      </a:lvl5pPr>
      <a:lvl6pPr marL="3042984" algn="l" rtl="0" eaLnBrk="1" latinLnBrk="0" hangingPunct="1">
        <a:defRPr kumimoji="0" kern="1200">
          <a:solidFill>
            <a:schemeClr val="tx1"/>
          </a:solidFill>
          <a:latin typeface="+mn-lt"/>
          <a:ea typeface="+mn-ea"/>
          <a:cs typeface="+mn-cs"/>
        </a:defRPr>
      </a:lvl6pPr>
      <a:lvl7pPr marL="3651531" algn="l" rtl="0" eaLnBrk="1" latinLnBrk="0" hangingPunct="1">
        <a:defRPr kumimoji="0" kern="1200">
          <a:solidFill>
            <a:schemeClr val="tx1"/>
          </a:solidFill>
          <a:latin typeface="+mn-lt"/>
          <a:ea typeface="+mn-ea"/>
          <a:cs typeface="+mn-cs"/>
        </a:defRPr>
      </a:lvl7pPr>
      <a:lvl8pPr marL="4260160" algn="l" rtl="0" eaLnBrk="1" latinLnBrk="0" hangingPunct="1">
        <a:defRPr kumimoji="0" kern="1200">
          <a:solidFill>
            <a:schemeClr val="tx1"/>
          </a:solidFill>
          <a:latin typeface="+mn-lt"/>
          <a:ea typeface="+mn-ea"/>
          <a:cs typeface="+mn-cs"/>
        </a:defRPr>
      </a:lvl8pPr>
      <a:lvl9pPr marL="4868773"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21746" tIns="60873" rIns="121746" bIns="60873"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121746" tIns="60873" rIns="121746" bIns="6087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121746" tIns="60873" rIns="121746" bIns="60873" rtlCol="0" anchor="ctr"/>
          <a:lstStyle>
            <a:lvl1pPr algn="l">
              <a:defRPr sz="1600">
                <a:solidFill>
                  <a:schemeClr val="tx1">
                    <a:tint val="75000"/>
                  </a:schemeClr>
                </a:solidFill>
                <a:latin typeface="Gill Sans MT" panose="020B0502020104020203" pitchFamily="34" charset="0"/>
              </a:defRPr>
            </a:lvl1pPr>
          </a:lstStyle>
          <a:p>
            <a:pPr defTabSz="1217006"/>
            <a:fld id="{A0C21A69-CE6F-2440-BAE4-5A4B3040CF2A}" type="datetimeFigureOut">
              <a:rPr lang="en-US" smtClean="0">
                <a:solidFill>
                  <a:srgbClr val="737572">
                    <a:tint val="75000"/>
                  </a:srgbClr>
                </a:solidFill>
              </a:rPr>
              <a:pPr defTabSz="1217006"/>
              <a:t>11/8/2017</a:t>
            </a:fld>
            <a:endParaRPr lang="en-US" dirty="0">
              <a:solidFill>
                <a:srgbClr val="737572">
                  <a:tint val="75000"/>
                </a:srgb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121746" tIns="60873" rIns="121746" bIns="60873" rtlCol="0" anchor="ctr"/>
          <a:lstStyle>
            <a:lvl1pPr algn="ctr">
              <a:defRPr sz="1600">
                <a:solidFill>
                  <a:schemeClr val="tx1">
                    <a:tint val="75000"/>
                  </a:schemeClr>
                </a:solidFill>
                <a:latin typeface="Gill Sans MT" panose="020B0502020104020203" pitchFamily="34" charset="0"/>
              </a:defRPr>
            </a:lvl1pPr>
          </a:lstStyle>
          <a:p>
            <a:pPr defTabSz="1217006"/>
            <a:endParaRPr lang="en-US" dirty="0">
              <a:solidFill>
                <a:srgbClr val="73757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746" tIns="60873" rIns="121746" bIns="60873" rtlCol="0" anchor="ctr"/>
          <a:lstStyle>
            <a:lvl1pPr algn="r">
              <a:defRPr sz="1600">
                <a:solidFill>
                  <a:schemeClr val="tx1">
                    <a:tint val="75000"/>
                  </a:schemeClr>
                </a:solidFill>
                <a:latin typeface="Gill Sans MT" panose="020B0502020104020203" pitchFamily="34" charset="0"/>
              </a:defRPr>
            </a:lvl1pPr>
          </a:lstStyle>
          <a:p>
            <a:pPr defTabSz="1217006"/>
            <a:fld id="{EBE3AD81-3AD4-9C46-856E-C08CF1183C60}" type="slidenum">
              <a:rPr lang="en-US" smtClean="0">
                <a:solidFill>
                  <a:srgbClr val="737572">
                    <a:tint val="75000"/>
                  </a:srgbClr>
                </a:solidFill>
              </a:rPr>
              <a:pPr defTabSz="1217006"/>
              <a:t>‹#›</a:t>
            </a:fld>
            <a:endParaRPr lang="en-US" dirty="0">
              <a:solidFill>
                <a:srgbClr val="737572">
                  <a:tint val="75000"/>
                </a:srgbClr>
              </a:solidFill>
            </a:endParaRPr>
          </a:p>
        </p:txBody>
      </p:sp>
    </p:spTree>
    <p:extLst>
      <p:ext uri="{BB962C8B-B14F-4D97-AF65-F5344CB8AC3E}">
        <p14:creationId xmlns:p14="http://schemas.microsoft.com/office/powerpoint/2010/main" val="2771074442"/>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810" r:id="rId29"/>
  </p:sldLayoutIdLst>
  <p:hf hdr="0" ftr="0" dt="0"/>
  <p:txStyles>
    <p:titleStyle>
      <a:lvl1pPr algn="l" defTabSz="1216946" rtl="0" eaLnBrk="1" latinLnBrk="0" hangingPunct="1">
        <a:lnSpc>
          <a:spcPct val="90000"/>
        </a:lnSpc>
        <a:spcBef>
          <a:spcPct val="0"/>
        </a:spcBef>
        <a:buNone/>
        <a:defRPr sz="4000" b="0" i="0" kern="1200">
          <a:solidFill>
            <a:schemeClr val="tx1"/>
          </a:solidFill>
          <a:latin typeface="Lato Light" charset="0"/>
          <a:ea typeface="Lato Light" charset="0"/>
          <a:cs typeface="Lato Light" charset="0"/>
        </a:defRPr>
      </a:lvl1pPr>
    </p:titleStyle>
    <p:bodyStyle>
      <a:lvl1pPr marL="0" indent="0" algn="l" defTabSz="1216946" rtl="0" eaLnBrk="1" latinLnBrk="0" hangingPunct="1">
        <a:lnSpc>
          <a:spcPct val="90000"/>
        </a:lnSpc>
        <a:spcBef>
          <a:spcPts val="1333"/>
        </a:spcBef>
        <a:buFont typeface="Arial" panose="020B0604020202020204" pitchFamily="34" charset="0"/>
        <a:buNone/>
        <a:defRPr sz="2700" b="0" i="0" kern="1200">
          <a:solidFill>
            <a:schemeClr val="tx1"/>
          </a:solidFill>
          <a:latin typeface="Lato Light" charset="0"/>
          <a:ea typeface="Lato Light" charset="0"/>
          <a:cs typeface="Lato Light" charset="0"/>
        </a:defRPr>
      </a:lvl1pPr>
      <a:lvl2pPr marL="608411" indent="0" algn="l" defTabSz="1216946" rtl="0" eaLnBrk="1" latinLnBrk="0" hangingPunct="1">
        <a:lnSpc>
          <a:spcPct val="90000"/>
        </a:lnSpc>
        <a:spcBef>
          <a:spcPts val="667"/>
        </a:spcBef>
        <a:buFont typeface="Arial" panose="020B0604020202020204" pitchFamily="34" charset="0"/>
        <a:buNone/>
        <a:defRPr sz="2100" b="0" i="0" kern="1200">
          <a:solidFill>
            <a:schemeClr val="tx1"/>
          </a:solidFill>
          <a:latin typeface="Lato Light" charset="0"/>
          <a:ea typeface="Lato Light" charset="0"/>
          <a:cs typeface="Lato Light" charset="0"/>
        </a:defRPr>
      </a:lvl2pPr>
      <a:lvl3pPr marL="1216946" indent="0" algn="l" defTabSz="1216946" rtl="0" eaLnBrk="1" latinLnBrk="0" hangingPunct="1">
        <a:lnSpc>
          <a:spcPct val="90000"/>
        </a:lnSpc>
        <a:spcBef>
          <a:spcPts val="667"/>
        </a:spcBef>
        <a:buFont typeface="Arial" panose="020B0604020202020204" pitchFamily="34" charset="0"/>
        <a:buNone/>
        <a:defRPr sz="1600" b="0" i="0" kern="1200">
          <a:solidFill>
            <a:schemeClr val="tx1"/>
          </a:solidFill>
          <a:latin typeface="Lato Light" charset="0"/>
          <a:ea typeface="Lato Light" charset="0"/>
          <a:cs typeface="Lato Light" charset="0"/>
        </a:defRPr>
      </a:lvl3pPr>
      <a:lvl4pPr marL="1825396" indent="0" algn="l" defTabSz="1216946" rtl="0" eaLnBrk="1" latinLnBrk="0" hangingPunct="1">
        <a:lnSpc>
          <a:spcPct val="90000"/>
        </a:lnSpc>
        <a:spcBef>
          <a:spcPts val="667"/>
        </a:spcBef>
        <a:buFont typeface="Arial" panose="020B0604020202020204" pitchFamily="34" charset="0"/>
        <a:buNone/>
        <a:defRPr sz="1300" b="0" i="0" kern="1200">
          <a:solidFill>
            <a:schemeClr val="tx1"/>
          </a:solidFill>
          <a:latin typeface="Lato Light" charset="0"/>
          <a:ea typeface="Lato Light" charset="0"/>
          <a:cs typeface="Lato Light" charset="0"/>
        </a:defRPr>
      </a:lvl4pPr>
      <a:lvl5pPr marL="2433890" indent="0" algn="l" defTabSz="1216946" rtl="0" eaLnBrk="1" latinLnBrk="0" hangingPunct="1">
        <a:lnSpc>
          <a:spcPct val="90000"/>
        </a:lnSpc>
        <a:spcBef>
          <a:spcPts val="667"/>
        </a:spcBef>
        <a:buFont typeface="Arial" panose="020B0604020202020204" pitchFamily="34" charset="0"/>
        <a:buNone/>
        <a:defRPr sz="1300" b="0" i="0" kern="1200">
          <a:solidFill>
            <a:schemeClr val="tx1"/>
          </a:solidFill>
          <a:latin typeface="Lato Light" charset="0"/>
          <a:ea typeface="Lato Light" charset="0"/>
          <a:cs typeface="Lato Light" charset="0"/>
        </a:defRPr>
      </a:lvl5pPr>
      <a:lvl6pPr marL="3346503" indent="-304204" algn="l" defTabSz="121694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4996" indent="-304204" algn="l" defTabSz="121694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3447" indent="-304204" algn="l" defTabSz="121694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1899" indent="-304204" algn="l" defTabSz="121694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6946" rtl="0" eaLnBrk="1" latinLnBrk="0" hangingPunct="1">
        <a:defRPr sz="2400" kern="1200">
          <a:solidFill>
            <a:schemeClr val="tx1"/>
          </a:solidFill>
          <a:latin typeface="+mn-lt"/>
          <a:ea typeface="+mn-ea"/>
          <a:cs typeface="+mn-cs"/>
        </a:defRPr>
      </a:lvl1pPr>
      <a:lvl2pPr marL="608411" algn="l" defTabSz="1216946" rtl="0" eaLnBrk="1" latinLnBrk="0" hangingPunct="1">
        <a:defRPr sz="2400" kern="1200">
          <a:solidFill>
            <a:schemeClr val="tx1"/>
          </a:solidFill>
          <a:latin typeface="+mn-lt"/>
          <a:ea typeface="+mn-ea"/>
          <a:cs typeface="+mn-cs"/>
        </a:defRPr>
      </a:lvl2pPr>
      <a:lvl3pPr marL="1216946" algn="l" defTabSz="1216946" rtl="0" eaLnBrk="1" latinLnBrk="0" hangingPunct="1">
        <a:defRPr sz="2400" kern="1200">
          <a:solidFill>
            <a:schemeClr val="tx1"/>
          </a:solidFill>
          <a:latin typeface="+mn-lt"/>
          <a:ea typeface="+mn-ea"/>
          <a:cs typeface="+mn-cs"/>
        </a:defRPr>
      </a:lvl3pPr>
      <a:lvl4pPr marL="1825396" algn="l" defTabSz="1216946" rtl="0" eaLnBrk="1" latinLnBrk="0" hangingPunct="1">
        <a:defRPr sz="2400" kern="1200">
          <a:solidFill>
            <a:schemeClr val="tx1"/>
          </a:solidFill>
          <a:latin typeface="+mn-lt"/>
          <a:ea typeface="+mn-ea"/>
          <a:cs typeface="+mn-cs"/>
        </a:defRPr>
      </a:lvl4pPr>
      <a:lvl5pPr marL="2433890" algn="l" defTabSz="1216946" rtl="0" eaLnBrk="1" latinLnBrk="0" hangingPunct="1">
        <a:defRPr sz="2400" kern="1200">
          <a:solidFill>
            <a:schemeClr val="tx1"/>
          </a:solidFill>
          <a:latin typeface="+mn-lt"/>
          <a:ea typeface="+mn-ea"/>
          <a:cs typeface="+mn-cs"/>
        </a:defRPr>
      </a:lvl5pPr>
      <a:lvl6pPr marL="3042299" algn="l" defTabSz="1216946" rtl="0" eaLnBrk="1" latinLnBrk="0" hangingPunct="1">
        <a:defRPr sz="2400" kern="1200">
          <a:solidFill>
            <a:schemeClr val="tx1"/>
          </a:solidFill>
          <a:latin typeface="+mn-lt"/>
          <a:ea typeface="+mn-ea"/>
          <a:cs typeface="+mn-cs"/>
        </a:defRPr>
      </a:lvl6pPr>
      <a:lvl7pPr marL="3650707" algn="l" defTabSz="1216946" rtl="0" eaLnBrk="1" latinLnBrk="0" hangingPunct="1">
        <a:defRPr sz="2400" kern="1200">
          <a:solidFill>
            <a:schemeClr val="tx1"/>
          </a:solidFill>
          <a:latin typeface="+mn-lt"/>
          <a:ea typeface="+mn-ea"/>
          <a:cs typeface="+mn-cs"/>
        </a:defRPr>
      </a:lvl7pPr>
      <a:lvl8pPr marL="4259204" algn="l" defTabSz="1216946" rtl="0" eaLnBrk="1" latinLnBrk="0" hangingPunct="1">
        <a:defRPr sz="2400" kern="1200">
          <a:solidFill>
            <a:schemeClr val="tx1"/>
          </a:solidFill>
          <a:latin typeface="+mn-lt"/>
          <a:ea typeface="+mn-ea"/>
          <a:cs typeface="+mn-cs"/>
        </a:defRPr>
      </a:lvl8pPr>
      <a:lvl9pPr marL="4867681" algn="l" defTabSz="1216946"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54" tIns="60877" rIns="121754" bIns="60877"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121754" tIns="60877" rIns="121754" bIns="60877"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121754" tIns="60877" rIns="121754" bIns="60877" rtlCol="0" anchor="ctr"/>
          <a:lstStyle>
            <a:lvl1pPr algn="l">
              <a:defRPr sz="1600">
                <a:solidFill>
                  <a:schemeClr val="tx1">
                    <a:tint val="75000"/>
                  </a:schemeClr>
                </a:solidFill>
                <a:latin typeface="Gill Sans MT" panose="020B0502020104020203" pitchFamily="34" charset="0"/>
              </a:defRPr>
            </a:lvl1pPr>
          </a:lstStyle>
          <a:p>
            <a:pPr defTabSz="1217340"/>
            <a:fld id="{6FD86CFB-EAD2-455F-85A0-2048080E3670}" type="datetimeFigureOut">
              <a:rPr lang="en-US" smtClean="0">
                <a:solidFill>
                  <a:prstClr val="black">
                    <a:tint val="75000"/>
                  </a:prstClr>
                </a:solidFill>
              </a:rPr>
              <a:pPr defTabSz="1217340"/>
              <a:t>11/8/2017</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121754" tIns="60877" rIns="121754" bIns="60877" rtlCol="0" anchor="ctr"/>
          <a:lstStyle>
            <a:lvl1pPr algn="ctr">
              <a:defRPr sz="1600">
                <a:solidFill>
                  <a:schemeClr val="tx1">
                    <a:tint val="75000"/>
                  </a:schemeClr>
                </a:solidFill>
                <a:latin typeface="Gill Sans MT" panose="020B0502020104020203" pitchFamily="34" charset="0"/>
              </a:defRPr>
            </a:lvl1pPr>
          </a:lstStyle>
          <a:p>
            <a:pPr defTabSz="121734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54" tIns="60877" rIns="121754" bIns="60877" rtlCol="0" anchor="ctr"/>
          <a:lstStyle>
            <a:lvl1pPr algn="r">
              <a:defRPr sz="1600">
                <a:solidFill>
                  <a:schemeClr val="tx1">
                    <a:tint val="75000"/>
                  </a:schemeClr>
                </a:solidFill>
                <a:latin typeface="Gill Sans MT" panose="020B0502020104020203" pitchFamily="34" charset="0"/>
              </a:defRPr>
            </a:lvl1pPr>
          </a:lstStyle>
          <a:p>
            <a:pPr defTabSz="1217340"/>
            <a:fld id="{F310CCD8-413C-4867-839C-98B072ABC3BD}" type="slidenum">
              <a:rPr lang="en-US" smtClean="0">
                <a:solidFill>
                  <a:prstClr val="black">
                    <a:tint val="75000"/>
                  </a:prstClr>
                </a:solidFill>
              </a:rPr>
              <a:pPr defTabSz="1217340"/>
              <a:t>‹#›</a:t>
            </a:fld>
            <a:endParaRPr lang="en-US" dirty="0">
              <a:solidFill>
                <a:prstClr val="black">
                  <a:tint val="75000"/>
                </a:prstClr>
              </a:solidFill>
            </a:endParaRPr>
          </a:p>
        </p:txBody>
      </p:sp>
    </p:spTree>
    <p:extLst>
      <p:ext uri="{BB962C8B-B14F-4D97-AF65-F5344CB8AC3E}">
        <p14:creationId xmlns:p14="http://schemas.microsoft.com/office/powerpoint/2010/main" val="922142378"/>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xStyles>
    <p:titleStyle>
      <a:lvl1pPr algn="ctr" defTabSz="1217340" rtl="0" eaLnBrk="1" latinLnBrk="0" hangingPunct="1">
        <a:spcBef>
          <a:spcPct val="0"/>
        </a:spcBef>
        <a:buNone/>
        <a:defRPr sz="5900" kern="1200">
          <a:solidFill>
            <a:schemeClr val="tx1"/>
          </a:solidFill>
          <a:latin typeface="Gill Sans MT" panose="020B0502020104020203" pitchFamily="34" charset="0"/>
          <a:ea typeface="+mj-ea"/>
          <a:cs typeface="+mj-cs"/>
        </a:defRPr>
      </a:lvl1pPr>
    </p:titleStyle>
    <p:bodyStyle>
      <a:lvl1pPr marL="456459" indent="-456459" algn="l" defTabSz="1217340" rtl="0" eaLnBrk="1" latinLnBrk="0" hangingPunct="1">
        <a:spcBef>
          <a:spcPct val="20000"/>
        </a:spcBef>
        <a:buFont typeface="Arial" panose="020B0604020202020204" pitchFamily="34" charset="0"/>
        <a:buChar char="•"/>
        <a:defRPr sz="4300" kern="1200">
          <a:solidFill>
            <a:schemeClr val="tx1"/>
          </a:solidFill>
          <a:latin typeface="Gill Sans MT" panose="020B0502020104020203" pitchFamily="34" charset="0"/>
          <a:ea typeface="+mn-ea"/>
          <a:cs typeface="+mn-cs"/>
        </a:defRPr>
      </a:lvl1pPr>
      <a:lvl2pPr marL="989110" indent="-380421" algn="l" defTabSz="1217340" rtl="0" eaLnBrk="1" latinLnBrk="0" hangingPunct="1">
        <a:spcBef>
          <a:spcPct val="20000"/>
        </a:spcBef>
        <a:buFont typeface="Arial" panose="020B0604020202020204" pitchFamily="34" charset="0"/>
        <a:buChar char="–"/>
        <a:defRPr sz="3700" kern="1200">
          <a:solidFill>
            <a:schemeClr val="tx1"/>
          </a:solidFill>
          <a:latin typeface="Gill Sans MT" panose="020B0502020104020203" pitchFamily="34" charset="0"/>
          <a:ea typeface="+mn-ea"/>
          <a:cs typeface="+mn-cs"/>
        </a:defRPr>
      </a:lvl2pPr>
      <a:lvl3pPr marL="1521645" indent="-304304" algn="l" defTabSz="1217340" rtl="0" eaLnBrk="1" latinLnBrk="0" hangingPunct="1">
        <a:spcBef>
          <a:spcPct val="20000"/>
        </a:spcBef>
        <a:buFont typeface="Arial" panose="020B0604020202020204" pitchFamily="34" charset="0"/>
        <a:buChar char="•"/>
        <a:defRPr sz="3200" kern="1200">
          <a:solidFill>
            <a:schemeClr val="tx1"/>
          </a:solidFill>
          <a:latin typeface="Gill Sans MT" panose="020B0502020104020203" pitchFamily="34" charset="0"/>
          <a:ea typeface="+mn-ea"/>
          <a:cs typeface="+mn-cs"/>
        </a:defRPr>
      </a:lvl3pPr>
      <a:lvl4pPr marL="2130293" indent="-304304" algn="l" defTabSz="1217340" rtl="0" eaLnBrk="1" latinLnBrk="0" hangingPunct="1">
        <a:spcBef>
          <a:spcPct val="20000"/>
        </a:spcBef>
        <a:buFont typeface="Arial" panose="020B0604020202020204" pitchFamily="34" charset="0"/>
        <a:buChar char="–"/>
        <a:defRPr sz="2700" kern="1200">
          <a:solidFill>
            <a:schemeClr val="tx1"/>
          </a:solidFill>
          <a:latin typeface="Gill Sans MT" panose="020B0502020104020203" pitchFamily="34" charset="0"/>
          <a:ea typeface="+mn-ea"/>
          <a:cs typeface="+mn-cs"/>
        </a:defRPr>
      </a:lvl4pPr>
      <a:lvl5pPr marL="2738982" indent="-304304" algn="l" defTabSz="1217340" rtl="0" eaLnBrk="1" latinLnBrk="0" hangingPunct="1">
        <a:spcBef>
          <a:spcPct val="20000"/>
        </a:spcBef>
        <a:buFont typeface="Arial" panose="020B0604020202020204" pitchFamily="34" charset="0"/>
        <a:buChar char="»"/>
        <a:defRPr sz="2700" kern="1200">
          <a:solidFill>
            <a:schemeClr val="tx1"/>
          </a:solidFill>
          <a:latin typeface="Gill Sans MT" panose="020B0502020104020203" pitchFamily="34" charset="0"/>
          <a:ea typeface="+mn-ea"/>
          <a:cs typeface="+mn-cs"/>
        </a:defRPr>
      </a:lvl5pPr>
      <a:lvl6pPr marL="3347592" indent="-304304" algn="l" defTabSz="12173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282" indent="-304304" algn="l" defTabSz="12173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933" indent="-304304" algn="l" defTabSz="12173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581" indent="-304304" algn="l" defTabSz="121734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340" rtl="0" eaLnBrk="1" latinLnBrk="0" hangingPunct="1">
        <a:defRPr sz="2400" kern="1200">
          <a:solidFill>
            <a:schemeClr val="tx1"/>
          </a:solidFill>
          <a:latin typeface="+mn-lt"/>
          <a:ea typeface="+mn-ea"/>
          <a:cs typeface="+mn-cs"/>
        </a:defRPr>
      </a:lvl1pPr>
      <a:lvl2pPr marL="608611" algn="l" defTabSz="1217340" rtl="0" eaLnBrk="1" latinLnBrk="0" hangingPunct="1">
        <a:defRPr sz="2400" kern="1200">
          <a:solidFill>
            <a:schemeClr val="tx1"/>
          </a:solidFill>
          <a:latin typeface="+mn-lt"/>
          <a:ea typeface="+mn-ea"/>
          <a:cs typeface="+mn-cs"/>
        </a:defRPr>
      </a:lvl2pPr>
      <a:lvl3pPr marL="1217340" algn="l" defTabSz="1217340" rtl="0" eaLnBrk="1" latinLnBrk="0" hangingPunct="1">
        <a:defRPr sz="2400" kern="1200">
          <a:solidFill>
            <a:schemeClr val="tx1"/>
          </a:solidFill>
          <a:latin typeface="+mn-lt"/>
          <a:ea typeface="+mn-ea"/>
          <a:cs typeface="+mn-cs"/>
        </a:defRPr>
      </a:lvl3pPr>
      <a:lvl4pPr marL="1825989" algn="l" defTabSz="1217340" rtl="0" eaLnBrk="1" latinLnBrk="0" hangingPunct="1">
        <a:defRPr sz="2400" kern="1200">
          <a:solidFill>
            <a:schemeClr val="tx1"/>
          </a:solidFill>
          <a:latin typeface="+mn-lt"/>
          <a:ea typeface="+mn-ea"/>
          <a:cs typeface="+mn-cs"/>
        </a:defRPr>
      </a:lvl4pPr>
      <a:lvl5pPr marL="2434678" algn="l" defTabSz="1217340" rtl="0" eaLnBrk="1" latinLnBrk="0" hangingPunct="1">
        <a:defRPr sz="2400" kern="1200">
          <a:solidFill>
            <a:schemeClr val="tx1"/>
          </a:solidFill>
          <a:latin typeface="+mn-lt"/>
          <a:ea typeface="+mn-ea"/>
          <a:cs typeface="+mn-cs"/>
        </a:defRPr>
      </a:lvl5pPr>
      <a:lvl6pPr marL="3043288" algn="l" defTabSz="1217340" rtl="0" eaLnBrk="1" latinLnBrk="0" hangingPunct="1">
        <a:defRPr sz="2400" kern="1200">
          <a:solidFill>
            <a:schemeClr val="tx1"/>
          </a:solidFill>
          <a:latin typeface="+mn-lt"/>
          <a:ea typeface="+mn-ea"/>
          <a:cs typeface="+mn-cs"/>
        </a:defRPr>
      </a:lvl6pPr>
      <a:lvl7pPr marL="3651899" algn="l" defTabSz="1217340" rtl="0" eaLnBrk="1" latinLnBrk="0" hangingPunct="1">
        <a:defRPr sz="2400" kern="1200">
          <a:solidFill>
            <a:schemeClr val="tx1"/>
          </a:solidFill>
          <a:latin typeface="+mn-lt"/>
          <a:ea typeface="+mn-ea"/>
          <a:cs typeface="+mn-cs"/>
        </a:defRPr>
      </a:lvl7pPr>
      <a:lvl8pPr marL="4260587" algn="l" defTabSz="1217340" rtl="0" eaLnBrk="1" latinLnBrk="0" hangingPunct="1">
        <a:defRPr sz="2400" kern="1200">
          <a:solidFill>
            <a:schemeClr val="tx1"/>
          </a:solidFill>
          <a:latin typeface="+mn-lt"/>
          <a:ea typeface="+mn-ea"/>
          <a:cs typeface="+mn-cs"/>
        </a:defRPr>
      </a:lvl8pPr>
      <a:lvl9pPr marL="4869258" algn="l" defTabSz="121734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21781" tIns="60890" rIns="121781" bIns="6089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121781" tIns="60890" rIns="121781" bIns="6089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121781" tIns="60890" rIns="121781" bIns="60890" rtlCol="0" anchor="ctr"/>
          <a:lstStyle>
            <a:lvl1pPr algn="l">
              <a:defRPr sz="1600">
                <a:solidFill>
                  <a:schemeClr val="tx1">
                    <a:tint val="75000"/>
                  </a:schemeClr>
                </a:solidFill>
                <a:latin typeface="Gill Sans MT" panose="020B0502020104020203" pitchFamily="34" charset="0"/>
              </a:defRPr>
            </a:lvl1pPr>
          </a:lstStyle>
          <a:p>
            <a:pPr defTabSz="1217396"/>
            <a:fld id="{A0C21A69-CE6F-2440-BAE4-5A4B3040CF2A}" type="datetimeFigureOut">
              <a:rPr lang="en-US" smtClean="0">
                <a:solidFill>
                  <a:srgbClr val="737572">
                    <a:tint val="75000"/>
                  </a:srgbClr>
                </a:solidFill>
              </a:rPr>
              <a:pPr defTabSz="1217396"/>
              <a:t>11/8/2017</a:t>
            </a:fld>
            <a:endParaRPr lang="en-US" dirty="0">
              <a:solidFill>
                <a:srgbClr val="737572">
                  <a:tint val="75000"/>
                </a:srgb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121781" tIns="60890" rIns="121781" bIns="60890" rtlCol="0" anchor="ctr"/>
          <a:lstStyle>
            <a:lvl1pPr algn="ctr">
              <a:defRPr sz="1600">
                <a:solidFill>
                  <a:schemeClr val="tx1">
                    <a:tint val="75000"/>
                  </a:schemeClr>
                </a:solidFill>
                <a:latin typeface="Gill Sans MT" panose="020B0502020104020203" pitchFamily="34" charset="0"/>
              </a:defRPr>
            </a:lvl1pPr>
          </a:lstStyle>
          <a:p>
            <a:pPr defTabSz="1217396"/>
            <a:endParaRPr lang="en-US" dirty="0">
              <a:solidFill>
                <a:srgbClr val="73757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781" tIns="60890" rIns="121781" bIns="60890" rtlCol="0" anchor="ctr"/>
          <a:lstStyle>
            <a:lvl1pPr algn="r">
              <a:defRPr sz="1600">
                <a:solidFill>
                  <a:schemeClr val="tx1">
                    <a:tint val="75000"/>
                  </a:schemeClr>
                </a:solidFill>
                <a:latin typeface="Gill Sans MT" panose="020B0502020104020203" pitchFamily="34" charset="0"/>
              </a:defRPr>
            </a:lvl1pPr>
          </a:lstStyle>
          <a:p>
            <a:pPr defTabSz="1217396"/>
            <a:fld id="{EBE3AD81-3AD4-9C46-856E-C08CF1183C60}" type="slidenum">
              <a:rPr lang="en-US" smtClean="0">
                <a:solidFill>
                  <a:srgbClr val="737572">
                    <a:tint val="75000"/>
                  </a:srgbClr>
                </a:solidFill>
              </a:rPr>
              <a:pPr defTabSz="1217396"/>
              <a:t>‹#›</a:t>
            </a:fld>
            <a:endParaRPr lang="en-US" dirty="0">
              <a:solidFill>
                <a:srgbClr val="737572">
                  <a:tint val="75000"/>
                </a:srgbClr>
              </a:solidFill>
            </a:endParaRPr>
          </a:p>
        </p:txBody>
      </p:sp>
    </p:spTree>
    <p:extLst>
      <p:ext uri="{BB962C8B-B14F-4D97-AF65-F5344CB8AC3E}">
        <p14:creationId xmlns:p14="http://schemas.microsoft.com/office/powerpoint/2010/main" val="2780876519"/>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 id="2147483771" r:id="rId18"/>
    <p:sldLayoutId id="2147483772" r:id="rId19"/>
    <p:sldLayoutId id="2147483773" r:id="rId20"/>
    <p:sldLayoutId id="2147483774" r:id="rId21"/>
    <p:sldLayoutId id="2147483775" r:id="rId22"/>
    <p:sldLayoutId id="2147483776" r:id="rId23"/>
    <p:sldLayoutId id="2147483777" r:id="rId24"/>
    <p:sldLayoutId id="2147483778" r:id="rId25"/>
    <p:sldLayoutId id="2147483779" r:id="rId26"/>
    <p:sldLayoutId id="2147483780" r:id="rId27"/>
    <p:sldLayoutId id="2147483781" r:id="rId28"/>
  </p:sldLayoutIdLst>
  <p:hf hdr="0" ftr="0" dt="0"/>
  <p:txStyles>
    <p:titleStyle>
      <a:lvl1pPr algn="l" defTabSz="1217336" rtl="0" eaLnBrk="1" latinLnBrk="0" hangingPunct="1">
        <a:lnSpc>
          <a:spcPct val="90000"/>
        </a:lnSpc>
        <a:spcBef>
          <a:spcPct val="0"/>
        </a:spcBef>
        <a:buNone/>
        <a:defRPr sz="4000" b="0" i="0" kern="1200">
          <a:solidFill>
            <a:schemeClr val="tx1"/>
          </a:solidFill>
          <a:latin typeface="Lato Light" charset="0"/>
          <a:ea typeface="Lato Light" charset="0"/>
          <a:cs typeface="Lato Light" charset="0"/>
        </a:defRPr>
      </a:lvl1pPr>
    </p:titleStyle>
    <p:bodyStyle>
      <a:lvl1pPr marL="0" indent="0" algn="l" defTabSz="1217336" rtl="0" eaLnBrk="1" latinLnBrk="0" hangingPunct="1">
        <a:lnSpc>
          <a:spcPct val="90000"/>
        </a:lnSpc>
        <a:spcBef>
          <a:spcPts val="1333"/>
        </a:spcBef>
        <a:buFont typeface="Arial" panose="020B0604020202020204" pitchFamily="34" charset="0"/>
        <a:buNone/>
        <a:defRPr sz="2700" b="0" i="0" kern="1200">
          <a:solidFill>
            <a:schemeClr val="tx1"/>
          </a:solidFill>
          <a:latin typeface="Lato Light" charset="0"/>
          <a:ea typeface="Lato Light" charset="0"/>
          <a:cs typeface="Lato Light" charset="0"/>
        </a:defRPr>
      </a:lvl1pPr>
      <a:lvl2pPr marL="608619" indent="0" algn="l" defTabSz="1217336" rtl="0" eaLnBrk="1" latinLnBrk="0" hangingPunct="1">
        <a:lnSpc>
          <a:spcPct val="90000"/>
        </a:lnSpc>
        <a:spcBef>
          <a:spcPts val="667"/>
        </a:spcBef>
        <a:buFont typeface="Arial" panose="020B0604020202020204" pitchFamily="34" charset="0"/>
        <a:buNone/>
        <a:defRPr sz="2100" b="0" i="0" kern="1200">
          <a:solidFill>
            <a:schemeClr val="tx1"/>
          </a:solidFill>
          <a:latin typeface="Lato Light" charset="0"/>
          <a:ea typeface="Lato Light" charset="0"/>
          <a:cs typeface="Lato Light" charset="0"/>
        </a:defRPr>
      </a:lvl2pPr>
      <a:lvl3pPr marL="1217336" indent="0" algn="l" defTabSz="1217336" rtl="0" eaLnBrk="1" latinLnBrk="0" hangingPunct="1">
        <a:lnSpc>
          <a:spcPct val="90000"/>
        </a:lnSpc>
        <a:spcBef>
          <a:spcPts val="667"/>
        </a:spcBef>
        <a:buFont typeface="Arial" panose="020B0604020202020204" pitchFamily="34" charset="0"/>
        <a:buNone/>
        <a:defRPr sz="1600" b="0" i="0" kern="1200">
          <a:solidFill>
            <a:schemeClr val="tx1"/>
          </a:solidFill>
          <a:latin typeface="Lato Light" charset="0"/>
          <a:ea typeface="Lato Light" charset="0"/>
          <a:cs typeface="Lato Light" charset="0"/>
        </a:defRPr>
      </a:lvl3pPr>
      <a:lvl4pPr marL="1825985" indent="0" algn="l" defTabSz="1217336" rtl="0" eaLnBrk="1" latinLnBrk="0" hangingPunct="1">
        <a:lnSpc>
          <a:spcPct val="90000"/>
        </a:lnSpc>
        <a:spcBef>
          <a:spcPts val="667"/>
        </a:spcBef>
        <a:buFont typeface="Arial" panose="020B0604020202020204" pitchFamily="34" charset="0"/>
        <a:buNone/>
        <a:defRPr sz="1300" b="0" i="0" kern="1200">
          <a:solidFill>
            <a:schemeClr val="tx1"/>
          </a:solidFill>
          <a:latin typeface="Lato Light" charset="0"/>
          <a:ea typeface="Lato Light" charset="0"/>
          <a:cs typeface="Lato Light" charset="0"/>
        </a:defRPr>
      </a:lvl4pPr>
      <a:lvl5pPr marL="2434670" indent="0" algn="l" defTabSz="1217336" rtl="0" eaLnBrk="1" latinLnBrk="0" hangingPunct="1">
        <a:lnSpc>
          <a:spcPct val="90000"/>
        </a:lnSpc>
        <a:spcBef>
          <a:spcPts val="667"/>
        </a:spcBef>
        <a:buFont typeface="Arial" panose="020B0604020202020204" pitchFamily="34" charset="0"/>
        <a:buNone/>
        <a:defRPr sz="1300" b="0" i="0" kern="1200">
          <a:solidFill>
            <a:schemeClr val="tx1"/>
          </a:solidFill>
          <a:latin typeface="Lato Light" charset="0"/>
          <a:ea typeface="Lato Light" charset="0"/>
          <a:cs typeface="Lato Light" charset="0"/>
        </a:defRPr>
      </a:lvl5pPr>
      <a:lvl6pPr marL="3347595" indent="-304308" algn="l" defTabSz="12173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6278" indent="-304308" algn="l" defTabSz="12173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4929" indent="-304308" algn="l" defTabSz="12173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3580" indent="-304308" algn="l" defTabSz="121733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336" rtl="0" eaLnBrk="1" latinLnBrk="0" hangingPunct="1">
        <a:defRPr sz="2400" kern="1200">
          <a:solidFill>
            <a:schemeClr val="tx1"/>
          </a:solidFill>
          <a:latin typeface="+mn-lt"/>
          <a:ea typeface="+mn-ea"/>
          <a:cs typeface="+mn-cs"/>
        </a:defRPr>
      </a:lvl1pPr>
      <a:lvl2pPr marL="608619" algn="l" defTabSz="1217336" rtl="0" eaLnBrk="1" latinLnBrk="0" hangingPunct="1">
        <a:defRPr sz="2400" kern="1200">
          <a:solidFill>
            <a:schemeClr val="tx1"/>
          </a:solidFill>
          <a:latin typeface="+mn-lt"/>
          <a:ea typeface="+mn-ea"/>
          <a:cs typeface="+mn-cs"/>
        </a:defRPr>
      </a:lvl2pPr>
      <a:lvl3pPr marL="1217336" algn="l" defTabSz="1217336" rtl="0" eaLnBrk="1" latinLnBrk="0" hangingPunct="1">
        <a:defRPr sz="2400" kern="1200">
          <a:solidFill>
            <a:schemeClr val="tx1"/>
          </a:solidFill>
          <a:latin typeface="+mn-lt"/>
          <a:ea typeface="+mn-ea"/>
          <a:cs typeface="+mn-cs"/>
        </a:defRPr>
      </a:lvl3pPr>
      <a:lvl4pPr marL="1825985" algn="l" defTabSz="1217336" rtl="0" eaLnBrk="1" latinLnBrk="0" hangingPunct="1">
        <a:defRPr sz="2400" kern="1200">
          <a:solidFill>
            <a:schemeClr val="tx1"/>
          </a:solidFill>
          <a:latin typeface="+mn-lt"/>
          <a:ea typeface="+mn-ea"/>
          <a:cs typeface="+mn-cs"/>
        </a:defRPr>
      </a:lvl4pPr>
      <a:lvl5pPr marL="2434670" algn="l" defTabSz="1217336" rtl="0" eaLnBrk="1" latinLnBrk="0" hangingPunct="1">
        <a:defRPr sz="2400" kern="1200">
          <a:solidFill>
            <a:schemeClr val="tx1"/>
          </a:solidFill>
          <a:latin typeface="+mn-lt"/>
          <a:ea typeface="+mn-ea"/>
          <a:cs typeface="+mn-cs"/>
        </a:defRPr>
      </a:lvl5pPr>
      <a:lvl6pPr marL="3043287" algn="l" defTabSz="1217336" rtl="0" eaLnBrk="1" latinLnBrk="0" hangingPunct="1">
        <a:defRPr sz="2400" kern="1200">
          <a:solidFill>
            <a:schemeClr val="tx1"/>
          </a:solidFill>
          <a:latin typeface="+mn-lt"/>
          <a:ea typeface="+mn-ea"/>
          <a:cs typeface="+mn-cs"/>
        </a:defRPr>
      </a:lvl6pPr>
      <a:lvl7pPr marL="3651903" algn="l" defTabSz="1217336" rtl="0" eaLnBrk="1" latinLnBrk="0" hangingPunct="1">
        <a:defRPr sz="2400" kern="1200">
          <a:solidFill>
            <a:schemeClr val="tx1"/>
          </a:solidFill>
          <a:latin typeface="+mn-lt"/>
          <a:ea typeface="+mn-ea"/>
          <a:cs typeface="+mn-cs"/>
        </a:defRPr>
      </a:lvl7pPr>
      <a:lvl8pPr marL="4260587" algn="l" defTabSz="1217336" rtl="0" eaLnBrk="1" latinLnBrk="0" hangingPunct="1">
        <a:defRPr sz="2400" kern="1200">
          <a:solidFill>
            <a:schemeClr val="tx1"/>
          </a:solidFill>
          <a:latin typeface="+mn-lt"/>
          <a:ea typeface="+mn-ea"/>
          <a:cs typeface="+mn-cs"/>
        </a:defRPr>
      </a:lvl8pPr>
      <a:lvl9pPr marL="4869258" algn="l" defTabSz="1217336"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1" name="Right Triangle 10"/>
          <p:cNvSpPr/>
          <p:nvPr/>
        </p:nvSpPr>
        <p:spPr>
          <a:xfrm>
            <a:off x="9381" y="14073"/>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86" tIns="60893" rIns="121786" bIns="60893" anchor="ctr"/>
          <a:lstStyle/>
          <a:p>
            <a:pPr algn="ctr" defTabSz="1217700"/>
            <a:endParaRPr lang="en-US" sz="2400" dirty="0">
              <a:solidFill>
                <a:prstClr val="white"/>
              </a:solidFill>
              <a:latin typeface="Gill Sans MT" panose="020B0502020104020203" pitchFamily="34" charset="0"/>
            </a:endParaRPr>
          </a:p>
        </p:txBody>
      </p:sp>
      <p:cxnSp>
        <p:nvCxnSpPr>
          <p:cNvPr id="8" name="Straight Connector 7"/>
          <p:cNvCxnSpPr/>
          <p:nvPr/>
        </p:nvCxnSpPr>
        <p:spPr>
          <a:xfrm>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129" y="4948409"/>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00" y="267493"/>
            <a:ext cx="10972800" cy="1104107"/>
          </a:xfrm>
          <a:prstGeom prst="rect">
            <a:avLst/>
          </a:prstGeom>
        </p:spPr>
        <p:txBody>
          <a:bodyPr vert="horz" lIns="121786" tIns="60893" rIns="121786" bIns="60893"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600" y="1524000"/>
            <a:ext cx="10972800" cy="4648200"/>
          </a:xfrm>
          <a:prstGeom prst="rect">
            <a:avLst/>
          </a:prstGeom>
        </p:spPr>
        <p:txBody>
          <a:bodyPr vert="horz" lIns="121786" tIns="60893" rIns="121786" bIns="60893"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388608" y="6365748"/>
            <a:ext cx="2844800" cy="301752"/>
          </a:xfrm>
          <a:prstGeom prst="rect">
            <a:avLst/>
          </a:prstGeom>
        </p:spPr>
        <p:txBody>
          <a:bodyPr vert="horz" lIns="121786" tIns="60893" rIns="121786" bIns="60893" anchor="b"/>
          <a:lstStyle>
            <a:lvl1pPr algn="l" eaLnBrk="1" latinLnBrk="0" hangingPunct="1">
              <a:defRPr kumimoji="0" sz="1300" b="0">
                <a:solidFill>
                  <a:schemeClr val="tx1"/>
                </a:solidFill>
                <a:latin typeface="Gill Sans MT" panose="020B0502020104020203" pitchFamily="34" charset="0"/>
              </a:defRPr>
            </a:lvl1pPr>
          </a:lstStyle>
          <a:p>
            <a:pPr defTabSz="1217700"/>
            <a:fld id="{0ABAC977-30FA-477C-9A84-AFCB3E072BCA}" type="datetime1">
              <a:rPr lang="en-US" smtClean="0">
                <a:solidFill>
                  <a:prstClr val="black"/>
                </a:solidFill>
              </a:rPr>
              <a:pPr defTabSz="1217700"/>
              <a:t>11/8/2017</a:t>
            </a:fld>
            <a:endParaRPr lang="en-US" dirty="0">
              <a:solidFill>
                <a:prstClr val="black"/>
              </a:solidFill>
            </a:endParaRPr>
          </a:p>
        </p:txBody>
      </p:sp>
      <p:sp>
        <p:nvSpPr>
          <p:cNvPr id="3" name="Footer Placeholder 2"/>
          <p:cNvSpPr>
            <a:spLocks noGrp="1"/>
          </p:cNvSpPr>
          <p:nvPr>
            <p:ph type="ftr" sz="quarter" idx="3"/>
          </p:nvPr>
        </p:nvSpPr>
        <p:spPr>
          <a:xfrm>
            <a:off x="609601" y="6366747"/>
            <a:ext cx="5680075" cy="300831"/>
          </a:xfrm>
          <a:prstGeom prst="rect">
            <a:avLst/>
          </a:prstGeom>
        </p:spPr>
        <p:txBody>
          <a:bodyPr vert="horz" lIns="121786" tIns="60893" rIns="121786" bIns="60893" anchor="b"/>
          <a:lstStyle>
            <a:lvl1pPr algn="r" eaLnBrk="1" latinLnBrk="0" hangingPunct="1">
              <a:defRPr kumimoji="0" sz="1300">
                <a:solidFill>
                  <a:schemeClr val="tx1"/>
                </a:solidFill>
                <a:latin typeface="Gill Sans MT" panose="020B0502020104020203" pitchFamily="34" charset="0"/>
              </a:defRPr>
            </a:lvl1pPr>
          </a:lstStyle>
          <a:p>
            <a:pPr defTabSz="1217700"/>
            <a:r>
              <a:rPr lang="en-US" smtClean="0">
                <a:solidFill>
                  <a:prstClr val="black"/>
                </a:solidFill>
              </a:rPr>
              <a:t>Your logo here</a:t>
            </a:r>
            <a:endParaRPr lang="en-US" dirty="0">
              <a:solidFill>
                <a:prstClr val="black"/>
              </a:solidFill>
            </a:endParaRPr>
          </a:p>
        </p:txBody>
      </p:sp>
      <p:sp>
        <p:nvSpPr>
          <p:cNvPr id="23" name="Slide Number Placeholder 22"/>
          <p:cNvSpPr>
            <a:spLocks noGrp="1"/>
          </p:cNvSpPr>
          <p:nvPr>
            <p:ph type="sldNum" sz="quarter" idx="4"/>
          </p:nvPr>
        </p:nvSpPr>
        <p:spPr>
          <a:xfrm>
            <a:off x="10119360" y="6365748"/>
            <a:ext cx="670560" cy="301752"/>
          </a:xfrm>
          <a:prstGeom prst="rect">
            <a:avLst/>
          </a:prstGeom>
        </p:spPr>
        <p:txBody>
          <a:bodyPr vert="horz" lIns="121786" tIns="60893" rIns="121786" bIns="60893" anchor="b"/>
          <a:lstStyle>
            <a:lvl1pPr algn="ctr" eaLnBrk="1" latinLnBrk="0" hangingPunct="1">
              <a:defRPr kumimoji="0" sz="1600">
                <a:solidFill>
                  <a:schemeClr val="tx1"/>
                </a:solidFill>
                <a:latin typeface="Gill Sans MT" panose="020B0502020104020203" pitchFamily="34" charset="0"/>
              </a:defRPr>
            </a:lvl1pPr>
          </a:lstStyle>
          <a:p>
            <a:pPr defTabSz="1217700"/>
            <a:fld id="{746FD205-8D79-439C-A802-2377436AEC8A}" type="slidenum">
              <a:rPr lang="en-US" smtClean="0">
                <a:solidFill>
                  <a:prstClr val="black"/>
                </a:solidFill>
              </a:rPr>
              <a:pPr defTabSz="1217700"/>
              <a:t>‹#›</a:t>
            </a:fld>
            <a:endParaRPr lang="en-US" dirty="0">
              <a:solidFill>
                <a:prstClr val="black"/>
              </a:solidFill>
            </a:endParaRPr>
          </a:p>
        </p:txBody>
      </p:sp>
    </p:spTree>
    <p:extLst>
      <p:ext uri="{BB962C8B-B14F-4D97-AF65-F5344CB8AC3E}">
        <p14:creationId xmlns:p14="http://schemas.microsoft.com/office/powerpoint/2010/main" val="185815051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p:hf sldNum="0" hdr="0" dt="0"/>
  <p:txStyles>
    <p:titleStyle>
      <a:lvl1pPr marL="645376"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p:titleStyle>
    <p:bodyStyle>
      <a:lvl1pPr marL="596674" indent="-511462"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5883" indent="-380533"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3430" indent="-304400"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6533" indent="-280082"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30933" indent="-280082"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5398" indent="-280082"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6309" indent="-280082"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4200" indent="-243541"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48600" indent="-243541"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803" algn="l" rtl="0" eaLnBrk="1" latinLnBrk="0" hangingPunct="1">
        <a:defRPr kumimoji="0" kern="1200">
          <a:solidFill>
            <a:schemeClr val="tx1"/>
          </a:solidFill>
          <a:latin typeface="+mn-lt"/>
          <a:ea typeface="+mn-ea"/>
          <a:cs typeface="+mn-cs"/>
        </a:defRPr>
      </a:lvl2pPr>
      <a:lvl3pPr marL="1217700" algn="l" rtl="0" eaLnBrk="1" latinLnBrk="0" hangingPunct="1">
        <a:defRPr kumimoji="0" kern="1200">
          <a:solidFill>
            <a:schemeClr val="tx1"/>
          </a:solidFill>
          <a:latin typeface="+mn-lt"/>
          <a:ea typeface="+mn-ea"/>
          <a:cs typeface="+mn-cs"/>
        </a:defRPr>
      </a:lvl3pPr>
      <a:lvl4pPr marL="1826533" algn="l" rtl="0" eaLnBrk="1" latinLnBrk="0" hangingPunct="1">
        <a:defRPr kumimoji="0" kern="1200">
          <a:solidFill>
            <a:schemeClr val="tx1"/>
          </a:solidFill>
          <a:latin typeface="+mn-lt"/>
          <a:ea typeface="+mn-ea"/>
          <a:cs typeface="+mn-cs"/>
        </a:defRPr>
      </a:lvl4pPr>
      <a:lvl5pPr marL="2435398" algn="l" rtl="0" eaLnBrk="1" latinLnBrk="0" hangingPunct="1">
        <a:defRPr kumimoji="0" kern="1200">
          <a:solidFill>
            <a:schemeClr val="tx1"/>
          </a:solidFill>
          <a:latin typeface="+mn-lt"/>
          <a:ea typeface="+mn-ea"/>
          <a:cs typeface="+mn-cs"/>
        </a:defRPr>
      </a:lvl5pPr>
      <a:lvl6pPr marL="3044200" algn="l" rtl="0" eaLnBrk="1" latinLnBrk="0" hangingPunct="1">
        <a:defRPr kumimoji="0" kern="1200">
          <a:solidFill>
            <a:schemeClr val="tx1"/>
          </a:solidFill>
          <a:latin typeface="+mn-lt"/>
          <a:ea typeface="+mn-ea"/>
          <a:cs typeface="+mn-cs"/>
        </a:defRPr>
      </a:lvl6pPr>
      <a:lvl7pPr marL="3653003" algn="l" rtl="0" eaLnBrk="1" latinLnBrk="0" hangingPunct="1">
        <a:defRPr kumimoji="0" kern="1200">
          <a:solidFill>
            <a:schemeClr val="tx1"/>
          </a:solidFill>
          <a:latin typeface="+mn-lt"/>
          <a:ea typeface="+mn-ea"/>
          <a:cs typeface="+mn-cs"/>
        </a:defRPr>
      </a:lvl7pPr>
      <a:lvl8pPr marL="4261867" algn="l" rtl="0" eaLnBrk="1" latinLnBrk="0" hangingPunct="1">
        <a:defRPr kumimoji="0" kern="1200">
          <a:solidFill>
            <a:schemeClr val="tx1"/>
          </a:solidFill>
          <a:latin typeface="+mn-lt"/>
          <a:ea typeface="+mn-ea"/>
          <a:cs typeface="+mn-cs"/>
        </a:defRPr>
      </a:lvl8pPr>
      <a:lvl9pPr marL="4870714"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1" name="Right Triangle 10"/>
          <p:cNvSpPr/>
          <p:nvPr/>
        </p:nvSpPr>
        <p:spPr>
          <a:xfrm>
            <a:off x="9381" y="14073"/>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21773" tIns="60886" rIns="121773" bIns="60886" anchor="ctr"/>
          <a:lstStyle/>
          <a:p>
            <a:pPr algn="ctr" defTabSz="1217550"/>
            <a:endParaRPr lang="en-US" sz="2400" dirty="0">
              <a:solidFill>
                <a:prstClr val="white"/>
              </a:solidFill>
              <a:latin typeface="Gill Sans MT" panose="020B0502020104020203" pitchFamily="34" charset="0"/>
            </a:endParaRPr>
          </a:p>
        </p:txBody>
      </p:sp>
      <p:cxnSp>
        <p:nvCxnSpPr>
          <p:cNvPr id="8" name="Straight Connector 7"/>
          <p:cNvCxnSpPr/>
          <p:nvPr/>
        </p:nvCxnSpPr>
        <p:spPr>
          <a:xfrm>
            <a:off x="0" y="7036"/>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8625135" y="4948409"/>
            <a:ext cx="3563815" cy="1900211"/>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609600" y="267493"/>
            <a:ext cx="10972800" cy="1104107"/>
          </a:xfrm>
          <a:prstGeom prst="rect">
            <a:avLst/>
          </a:prstGeom>
        </p:spPr>
        <p:txBody>
          <a:bodyPr vert="horz" lIns="121773" tIns="60886" rIns="121773" bIns="60886" anchor="ctr">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609600" y="1524000"/>
            <a:ext cx="10972800" cy="4648200"/>
          </a:xfrm>
          <a:prstGeom prst="rect">
            <a:avLst/>
          </a:prstGeom>
        </p:spPr>
        <p:txBody>
          <a:bodyPr vert="horz" lIns="121773" tIns="60886" rIns="121773" bIns="60886" anchor="t">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6388608" y="6365748"/>
            <a:ext cx="2844800" cy="301752"/>
          </a:xfrm>
          <a:prstGeom prst="rect">
            <a:avLst/>
          </a:prstGeom>
        </p:spPr>
        <p:txBody>
          <a:bodyPr vert="horz" lIns="121773" tIns="60886" rIns="121773" bIns="60886" anchor="b"/>
          <a:lstStyle>
            <a:lvl1pPr algn="l" eaLnBrk="1" latinLnBrk="0" hangingPunct="1">
              <a:defRPr kumimoji="0" sz="1300" b="0">
                <a:solidFill>
                  <a:schemeClr val="tx1"/>
                </a:solidFill>
                <a:latin typeface="Gill Sans MT" panose="020B0502020104020203" pitchFamily="34" charset="0"/>
              </a:defRPr>
            </a:lvl1pPr>
          </a:lstStyle>
          <a:p>
            <a:pPr defTabSz="1217550"/>
            <a:fld id="{0ABAC977-30FA-477C-9A84-AFCB3E072BCA}" type="datetime1">
              <a:rPr lang="en-US" smtClean="0">
                <a:solidFill>
                  <a:prstClr val="black"/>
                </a:solidFill>
              </a:rPr>
              <a:pPr defTabSz="1217550"/>
              <a:t>11/8/2017</a:t>
            </a:fld>
            <a:endParaRPr lang="en-US" dirty="0">
              <a:solidFill>
                <a:prstClr val="black"/>
              </a:solidFill>
            </a:endParaRPr>
          </a:p>
        </p:txBody>
      </p:sp>
      <p:sp>
        <p:nvSpPr>
          <p:cNvPr id="3" name="Footer Placeholder 2"/>
          <p:cNvSpPr>
            <a:spLocks noGrp="1"/>
          </p:cNvSpPr>
          <p:nvPr>
            <p:ph type="ftr" sz="quarter" idx="3"/>
          </p:nvPr>
        </p:nvSpPr>
        <p:spPr>
          <a:xfrm>
            <a:off x="609601" y="6366754"/>
            <a:ext cx="5680075" cy="300831"/>
          </a:xfrm>
          <a:prstGeom prst="rect">
            <a:avLst/>
          </a:prstGeom>
        </p:spPr>
        <p:txBody>
          <a:bodyPr vert="horz" lIns="121773" tIns="60886" rIns="121773" bIns="60886" anchor="b"/>
          <a:lstStyle>
            <a:lvl1pPr algn="r" eaLnBrk="1" latinLnBrk="0" hangingPunct="1">
              <a:defRPr kumimoji="0" sz="1300">
                <a:solidFill>
                  <a:schemeClr val="tx1"/>
                </a:solidFill>
                <a:latin typeface="Gill Sans MT" panose="020B0502020104020203" pitchFamily="34" charset="0"/>
              </a:defRPr>
            </a:lvl1pPr>
          </a:lstStyle>
          <a:p>
            <a:pPr defTabSz="1217550"/>
            <a:r>
              <a:rPr lang="en-US" smtClean="0">
                <a:solidFill>
                  <a:prstClr val="black"/>
                </a:solidFill>
              </a:rPr>
              <a:t>Your logo here</a:t>
            </a:r>
            <a:endParaRPr lang="en-US" dirty="0">
              <a:solidFill>
                <a:prstClr val="black"/>
              </a:solidFill>
            </a:endParaRPr>
          </a:p>
        </p:txBody>
      </p:sp>
      <p:sp>
        <p:nvSpPr>
          <p:cNvPr id="23" name="Slide Number Placeholder 22"/>
          <p:cNvSpPr>
            <a:spLocks noGrp="1"/>
          </p:cNvSpPr>
          <p:nvPr>
            <p:ph type="sldNum" sz="quarter" idx="4"/>
          </p:nvPr>
        </p:nvSpPr>
        <p:spPr>
          <a:xfrm>
            <a:off x="10119360" y="6365748"/>
            <a:ext cx="670560" cy="301752"/>
          </a:xfrm>
          <a:prstGeom prst="rect">
            <a:avLst/>
          </a:prstGeom>
        </p:spPr>
        <p:txBody>
          <a:bodyPr vert="horz" lIns="121773" tIns="60886" rIns="121773" bIns="60886" anchor="b"/>
          <a:lstStyle>
            <a:lvl1pPr algn="ctr" eaLnBrk="1" latinLnBrk="0" hangingPunct="1">
              <a:defRPr kumimoji="0" sz="1600">
                <a:solidFill>
                  <a:schemeClr val="tx1"/>
                </a:solidFill>
                <a:latin typeface="Gill Sans MT" panose="020B0502020104020203" pitchFamily="34" charset="0"/>
              </a:defRPr>
            </a:lvl1pPr>
          </a:lstStyle>
          <a:p>
            <a:pPr defTabSz="1217550"/>
            <a:fld id="{746FD205-8D79-439C-A802-2377436AEC8A}" type="slidenum">
              <a:rPr lang="en-US" smtClean="0">
                <a:solidFill>
                  <a:prstClr val="black"/>
                </a:solidFill>
              </a:rPr>
              <a:pPr defTabSz="1217550"/>
              <a:t>‹#›</a:t>
            </a:fld>
            <a:endParaRPr lang="en-US" dirty="0">
              <a:solidFill>
                <a:prstClr val="black"/>
              </a:solidFill>
            </a:endParaRPr>
          </a:p>
        </p:txBody>
      </p:sp>
    </p:spTree>
    <p:extLst>
      <p:ext uri="{BB962C8B-B14F-4D97-AF65-F5344CB8AC3E}">
        <p14:creationId xmlns:p14="http://schemas.microsoft.com/office/powerpoint/2010/main" val="3855790377"/>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p:hf sldNum="0" hdr="0" dt="0"/>
  <p:txStyles>
    <p:titleStyle>
      <a:lvl1pPr marL="645296"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p:titleStyle>
    <p:bodyStyle>
      <a:lvl1pPr marL="596601" indent="-511402"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5743" indent="-380486"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3250" indent="-304360"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6306" indent="-280049"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30667" indent="-280049"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5098" indent="-280049"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5963" indent="-280049"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3820" indent="-243511"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48180" indent="-243511"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8723" algn="l" rtl="0" eaLnBrk="1" latinLnBrk="0" hangingPunct="1">
        <a:defRPr kumimoji="0" kern="1200">
          <a:solidFill>
            <a:schemeClr val="tx1"/>
          </a:solidFill>
          <a:latin typeface="+mn-lt"/>
          <a:ea typeface="+mn-ea"/>
          <a:cs typeface="+mn-cs"/>
        </a:defRPr>
      </a:lvl2pPr>
      <a:lvl3pPr marL="1217550" algn="l" rtl="0" eaLnBrk="1" latinLnBrk="0" hangingPunct="1">
        <a:defRPr kumimoji="0" kern="1200">
          <a:solidFill>
            <a:schemeClr val="tx1"/>
          </a:solidFill>
          <a:latin typeface="+mn-lt"/>
          <a:ea typeface="+mn-ea"/>
          <a:cs typeface="+mn-cs"/>
        </a:defRPr>
      </a:lvl3pPr>
      <a:lvl4pPr marL="1826306" algn="l" rtl="0" eaLnBrk="1" latinLnBrk="0" hangingPunct="1">
        <a:defRPr kumimoji="0" kern="1200">
          <a:solidFill>
            <a:schemeClr val="tx1"/>
          </a:solidFill>
          <a:latin typeface="+mn-lt"/>
          <a:ea typeface="+mn-ea"/>
          <a:cs typeface="+mn-cs"/>
        </a:defRPr>
      </a:lvl4pPr>
      <a:lvl5pPr marL="2435098" algn="l" rtl="0" eaLnBrk="1" latinLnBrk="0" hangingPunct="1">
        <a:defRPr kumimoji="0" kern="1200">
          <a:solidFill>
            <a:schemeClr val="tx1"/>
          </a:solidFill>
          <a:latin typeface="+mn-lt"/>
          <a:ea typeface="+mn-ea"/>
          <a:cs typeface="+mn-cs"/>
        </a:defRPr>
      </a:lvl5pPr>
      <a:lvl6pPr marL="3043820" algn="l" rtl="0" eaLnBrk="1" latinLnBrk="0" hangingPunct="1">
        <a:defRPr kumimoji="0" kern="1200">
          <a:solidFill>
            <a:schemeClr val="tx1"/>
          </a:solidFill>
          <a:latin typeface="+mn-lt"/>
          <a:ea typeface="+mn-ea"/>
          <a:cs typeface="+mn-cs"/>
        </a:defRPr>
      </a:lvl6pPr>
      <a:lvl7pPr marL="3652543" algn="l" rtl="0" eaLnBrk="1" latinLnBrk="0" hangingPunct="1">
        <a:defRPr kumimoji="0" kern="1200">
          <a:solidFill>
            <a:schemeClr val="tx1"/>
          </a:solidFill>
          <a:latin typeface="+mn-lt"/>
          <a:ea typeface="+mn-ea"/>
          <a:cs typeface="+mn-cs"/>
        </a:defRPr>
      </a:lvl7pPr>
      <a:lvl8pPr marL="4261333" algn="l" rtl="0" eaLnBrk="1" latinLnBrk="0" hangingPunct="1">
        <a:defRPr kumimoji="0" kern="1200">
          <a:solidFill>
            <a:schemeClr val="tx1"/>
          </a:solidFill>
          <a:latin typeface="+mn-lt"/>
          <a:ea typeface="+mn-ea"/>
          <a:cs typeface="+mn-cs"/>
        </a:defRPr>
      </a:lvl8pPr>
      <a:lvl9pPr marL="4870108"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121797" tIns="60898" rIns="121797" bIns="60898"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1" y="1825625"/>
            <a:ext cx="10515600" cy="4351339"/>
          </a:xfrm>
          <a:prstGeom prst="rect">
            <a:avLst/>
          </a:prstGeom>
        </p:spPr>
        <p:txBody>
          <a:bodyPr vert="horz" lIns="121797" tIns="60898" rIns="121797" bIns="60898"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121797" tIns="60898" rIns="121797" bIns="60898" rtlCol="0" anchor="ctr"/>
          <a:lstStyle>
            <a:lvl1pPr algn="l">
              <a:defRPr sz="1600">
                <a:solidFill>
                  <a:schemeClr val="tx1">
                    <a:tint val="75000"/>
                  </a:schemeClr>
                </a:solidFill>
                <a:latin typeface="Gill Sans MT" panose="020B0502020104020203" pitchFamily="34" charset="0"/>
              </a:defRPr>
            </a:lvl1pPr>
          </a:lstStyle>
          <a:p>
            <a:pPr defTabSz="1217576"/>
            <a:fld id="{A0C21A69-CE6F-2440-BAE4-5A4B3040CF2A}" type="datetimeFigureOut">
              <a:rPr lang="en-US" smtClean="0">
                <a:solidFill>
                  <a:srgbClr val="737572">
                    <a:tint val="75000"/>
                  </a:srgbClr>
                </a:solidFill>
              </a:rPr>
              <a:pPr defTabSz="1217576"/>
              <a:t>11/8/2017</a:t>
            </a:fld>
            <a:endParaRPr lang="en-US" dirty="0">
              <a:solidFill>
                <a:srgbClr val="737572">
                  <a:tint val="75000"/>
                </a:srgbClr>
              </a:solidFill>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121797" tIns="60898" rIns="121797" bIns="60898" rtlCol="0" anchor="ctr"/>
          <a:lstStyle>
            <a:lvl1pPr algn="ctr">
              <a:defRPr sz="1600">
                <a:solidFill>
                  <a:schemeClr val="tx1">
                    <a:tint val="75000"/>
                  </a:schemeClr>
                </a:solidFill>
                <a:latin typeface="Gill Sans MT" panose="020B0502020104020203" pitchFamily="34" charset="0"/>
              </a:defRPr>
            </a:lvl1pPr>
          </a:lstStyle>
          <a:p>
            <a:pPr defTabSz="1217576"/>
            <a:endParaRPr lang="en-US" dirty="0">
              <a:solidFill>
                <a:srgbClr val="737572">
                  <a:tint val="75000"/>
                </a:srgb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121797" tIns="60898" rIns="121797" bIns="60898" rtlCol="0" anchor="ctr"/>
          <a:lstStyle>
            <a:lvl1pPr algn="r">
              <a:defRPr sz="1600">
                <a:solidFill>
                  <a:schemeClr val="tx1">
                    <a:tint val="75000"/>
                  </a:schemeClr>
                </a:solidFill>
                <a:latin typeface="Gill Sans MT" panose="020B0502020104020203" pitchFamily="34" charset="0"/>
              </a:defRPr>
            </a:lvl1pPr>
          </a:lstStyle>
          <a:p>
            <a:pPr defTabSz="1217576"/>
            <a:fld id="{EBE3AD81-3AD4-9C46-856E-C08CF1183C60}" type="slidenum">
              <a:rPr lang="en-US" smtClean="0">
                <a:solidFill>
                  <a:srgbClr val="737572">
                    <a:tint val="75000"/>
                  </a:srgbClr>
                </a:solidFill>
              </a:rPr>
              <a:pPr defTabSz="1217576"/>
              <a:t>‹#›</a:t>
            </a:fld>
            <a:endParaRPr lang="en-US" dirty="0">
              <a:solidFill>
                <a:srgbClr val="737572">
                  <a:tint val="75000"/>
                </a:srgbClr>
              </a:solidFill>
            </a:endParaRPr>
          </a:p>
        </p:txBody>
      </p:sp>
    </p:spTree>
    <p:extLst>
      <p:ext uri="{BB962C8B-B14F-4D97-AF65-F5344CB8AC3E}">
        <p14:creationId xmlns:p14="http://schemas.microsoft.com/office/powerpoint/2010/main" val="216844442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Lst>
  <p:hf hdr="0" ftr="0" dt="0"/>
  <p:txStyles>
    <p:titleStyle>
      <a:lvl1pPr algn="l" defTabSz="1217516" rtl="0" eaLnBrk="1" latinLnBrk="0" hangingPunct="1">
        <a:lnSpc>
          <a:spcPct val="90000"/>
        </a:lnSpc>
        <a:spcBef>
          <a:spcPct val="0"/>
        </a:spcBef>
        <a:buNone/>
        <a:defRPr sz="4000" b="0" i="0" kern="1200">
          <a:solidFill>
            <a:schemeClr val="tx1"/>
          </a:solidFill>
          <a:latin typeface="Lato Light" charset="0"/>
          <a:ea typeface="Lato Light" charset="0"/>
          <a:cs typeface="Lato Light" charset="0"/>
        </a:defRPr>
      </a:lvl1pPr>
    </p:titleStyle>
    <p:bodyStyle>
      <a:lvl1pPr marL="0" indent="0" algn="l" defTabSz="1217516" rtl="0" eaLnBrk="1" latinLnBrk="0" hangingPunct="1">
        <a:lnSpc>
          <a:spcPct val="90000"/>
        </a:lnSpc>
        <a:spcBef>
          <a:spcPts val="1333"/>
        </a:spcBef>
        <a:buFont typeface="Arial" panose="020B0604020202020204" pitchFamily="34" charset="0"/>
        <a:buNone/>
        <a:defRPr sz="2700" b="0" i="0" kern="1200">
          <a:solidFill>
            <a:schemeClr val="tx1"/>
          </a:solidFill>
          <a:latin typeface="Lato Light" charset="0"/>
          <a:ea typeface="Lato Light" charset="0"/>
          <a:cs typeface="Lato Light" charset="0"/>
        </a:defRPr>
      </a:lvl1pPr>
      <a:lvl2pPr marL="608715" indent="0" algn="l" defTabSz="1217516" rtl="0" eaLnBrk="1" latinLnBrk="0" hangingPunct="1">
        <a:lnSpc>
          <a:spcPct val="90000"/>
        </a:lnSpc>
        <a:spcBef>
          <a:spcPts val="667"/>
        </a:spcBef>
        <a:buFont typeface="Arial" panose="020B0604020202020204" pitchFamily="34" charset="0"/>
        <a:buNone/>
        <a:defRPr sz="2100" b="0" i="0" kern="1200">
          <a:solidFill>
            <a:schemeClr val="tx1"/>
          </a:solidFill>
          <a:latin typeface="Lato Light" charset="0"/>
          <a:ea typeface="Lato Light" charset="0"/>
          <a:cs typeface="Lato Light" charset="0"/>
        </a:defRPr>
      </a:lvl2pPr>
      <a:lvl3pPr marL="1217516" indent="0" algn="l" defTabSz="1217516" rtl="0" eaLnBrk="1" latinLnBrk="0" hangingPunct="1">
        <a:lnSpc>
          <a:spcPct val="90000"/>
        </a:lnSpc>
        <a:spcBef>
          <a:spcPts val="667"/>
        </a:spcBef>
        <a:buFont typeface="Arial" panose="020B0604020202020204" pitchFamily="34" charset="0"/>
        <a:buNone/>
        <a:defRPr sz="1600" b="0" i="0" kern="1200">
          <a:solidFill>
            <a:schemeClr val="tx1"/>
          </a:solidFill>
          <a:latin typeface="Lato Light" charset="0"/>
          <a:ea typeface="Lato Light" charset="0"/>
          <a:cs typeface="Lato Light" charset="0"/>
        </a:defRPr>
      </a:lvl3pPr>
      <a:lvl4pPr marL="1826257" indent="0" algn="l" defTabSz="1217516" rtl="0" eaLnBrk="1" latinLnBrk="0" hangingPunct="1">
        <a:lnSpc>
          <a:spcPct val="90000"/>
        </a:lnSpc>
        <a:spcBef>
          <a:spcPts val="667"/>
        </a:spcBef>
        <a:buFont typeface="Arial" panose="020B0604020202020204" pitchFamily="34" charset="0"/>
        <a:buNone/>
        <a:defRPr sz="1300" b="0" i="0" kern="1200">
          <a:solidFill>
            <a:schemeClr val="tx1"/>
          </a:solidFill>
          <a:latin typeface="Lato Light" charset="0"/>
          <a:ea typeface="Lato Light" charset="0"/>
          <a:cs typeface="Lato Light" charset="0"/>
        </a:defRPr>
      </a:lvl4pPr>
      <a:lvl5pPr marL="2435030" indent="0" algn="l" defTabSz="1217516" rtl="0" eaLnBrk="1" latinLnBrk="0" hangingPunct="1">
        <a:lnSpc>
          <a:spcPct val="90000"/>
        </a:lnSpc>
        <a:spcBef>
          <a:spcPts val="667"/>
        </a:spcBef>
        <a:buFont typeface="Arial" panose="020B0604020202020204" pitchFamily="34" charset="0"/>
        <a:buNone/>
        <a:defRPr sz="1300" b="0" i="0" kern="1200">
          <a:solidFill>
            <a:schemeClr val="tx1"/>
          </a:solidFill>
          <a:latin typeface="Lato Light" charset="0"/>
          <a:ea typeface="Lato Light" charset="0"/>
          <a:cs typeface="Lato Light" charset="0"/>
        </a:defRPr>
      </a:lvl5pPr>
      <a:lvl6pPr marL="3348099" indent="-304356" algn="l" defTabSz="121751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6870" indent="-304356" algn="l" defTabSz="121751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5613" indent="-304356" algn="l" defTabSz="121751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4356" indent="-304356" algn="l" defTabSz="1217516"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516" rtl="0" eaLnBrk="1" latinLnBrk="0" hangingPunct="1">
        <a:defRPr sz="2400" kern="1200">
          <a:solidFill>
            <a:schemeClr val="tx1"/>
          </a:solidFill>
          <a:latin typeface="+mn-lt"/>
          <a:ea typeface="+mn-ea"/>
          <a:cs typeface="+mn-cs"/>
        </a:defRPr>
      </a:lvl1pPr>
      <a:lvl2pPr marL="608715" algn="l" defTabSz="1217516" rtl="0" eaLnBrk="1" latinLnBrk="0" hangingPunct="1">
        <a:defRPr sz="2400" kern="1200">
          <a:solidFill>
            <a:schemeClr val="tx1"/>
          </a:solidFill>
          <a:latin typeface="+mn-lt"/>
          <a:ea typeface="+mn-ea"/>
          <a:cs typeface="+mn-cs"/>
        </a:defRPr>
      </a:lvl2pPr>
      <a:lvl3pPr marL="1217516" algn="l" defTabSz="1217516" rtl="0" eaLnBrk="1" latinLnBrk="0" hangingPunct="1">
        <a:defRPr sz="2400" kern="1200">
          <a:solidFill>
            <a:schemeClr val="tx1"/>
          </a:solidFill>
          <a:latin typeface="+mn-lt"/>
          <a:ea typeface="+mn-ea"/>
          <a:cs typeface="+mn-cs"/>
        </a:defRPr>
      </a:lvl3pPr>
      <a:lvl4pPr marL="1826257" algn="l" defTabSz="1217516" rtl="0" eaLnBrk="1" latinLnBrk="0" hangingPunct="1">
        <a:defRPr sz="2400" kern="1200">
          <a:solidFill>
            <a:schemeClr val="tx1"/>
          </a:solidFill>
          <a:latin typeface="+mn-lt"/>
          <a:ea typeface="+mn-ea"/>
          <a:cs typeface="+mn-cs"/>
        </a:defRPr>
      </a:lvl4pPr>
      <a:lvl5pPr marL="2435030" algn="l" defTabSz="1217516" rtl="0" eaLnBrk="1" latinLnBrk="0" hangingPunct="1">
        <a:defRPr sz="2400" kern="1200">
          <a:solidFill>
            <a:schemeClr val="tx1"/>
          </a:solidFill>
          <a:latin typeface="+mn-lt"/>
          <a:ea typeface="+mn-ea"/>
          <a:cs typeface="+mn-cs"/>
        </a:defRPr>
      </a:lvl5pPr>
      <a:lvl6pPr marL="3043743" algn="l" defTabSz="1217516" rtl="0" eaLnBrk="1" latinLnBrk="0" hangingPunct="1">
        <a:defRPr sz="2400" kern="1200">
          <a:solidFill>
            <a:schemeClr val="tx1"/>
          </a:solidFill>
          <a:latin typeface="+mn-lt"/>
          <a:ea typeface="+mn-ea"/>
          <a:cs typeface="+mn-cs"/>
        </a:defRPr>
      </a:lvl6pPr>
      <a:lvl7pPr marL="3652455" algn="l" defTabSz="1217516" rtl="0" eaLnBrk="1" latinLnBrk="0" hangingPunct="1">
        <a:defRPr sz="2400" kern="1200">
          <a:solidFill>
            <a:schemeClr val="tx1"/>
          </a:solidFill>
          <a:latin typeface="+mn-lt"/>
          <a:ea typeface="+mn-ea"/>
          <a:cs typeface="+mn-cs"/>
        </a:defRPr>
      </a:lvl7pPr>
      <a:lvl8pPr marL="4261227" algn="l" defTabSz="1217516" rtl="0" eaLnBrk="1" latinLnBrk="0" hangingPunct="1">
        <a:defRPr sz="2400" kern="1200">
          <a:solidFill>
            <a:schemeClr val="tx1"/>
          </a:solidFill>
          <a:latin typeface="+mn-lt"/>
          <a:ea typeface="+mn-ea"/>
          <a:cs typeface="+mn-cs"/>
        </a:defRPr>
      </a:lvl8pPr>
      <a:lvl9pPr marL="4869986" algn="l" defTabSz="1217516"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72.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1.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71.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7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9.png"/><Relationship Id="rId4" Type="http://schemas.openxmlformats.org/officeDocument/2006/relationships/diagramData" Target="../diagrams/data1.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7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71.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1.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1.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1.xml"/></Relationships>
</file>

<file path=ppt/slides/_rels/slide2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1.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1.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1.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1.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0.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4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160.xml"/><Relationship Id="rId4" Type="http://schemas.openxmlformats.org/officeDocument/2006/relationships/image" Target="../media/image6.jpg"/></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2.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8.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6.png"/><Relationship Id="rId1" Type="http://schemas.openxmlformats.org/officeDocument/2006/relationships/slideLayout" Target="../slideLayouts/slideLayout68.xml"/></Relationships>
</file>

<file path=ppt/slides/_rels/slide5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5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8.xml"/><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9.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9.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7.png"/><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83.xml"/><Relationship Id="rId4" Type="http://schemas.openxmlformats.org/officeDocument/2006/relationships/image" Target="../media/image18.jpg"/></Relationships>
</file>

<file path=ppt/slides/_rels/slide6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12.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12.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2.xml"/><Relationship Id="rId5" Type="http://schemas.openxmlformats.org/officeDocument/2006/relationships/image" Target="../media/image57.png"/><Relationship Id="rId4" Type="http://schemas.openxmlformats.org/officeDocument/2006/relationships/image" Target="../media/image56.png"/></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12.xml"/><Relationship Id="rId5" Type="http://schemas.openxmlformats.org/officeDocument/2006/relationships/image" Target="../media/image61.jpeg"/><Relationship Id="rId4" Type="http://schemas.openxmlformats.org/officeDocument/2006/relationships/image" Target="../media/image60.jpe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160.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4390666" y="1705601"/>
            <a:ext cx="6374719" cy="1123383"/>
          </a:xfrm>
          <a:prstGeom prst="rect">
            <a:avLst/>
          </a:prstGeom>
          <a:noFill/>
          <a:ln w="9525">
            <a:noFill/>
            <a:miter lim="800000"/>
            <a:headEnd/>
            <a:tailEnd/>
          </a:ln>
          <a:effectLst/>
        </p:spPr>
        <p:txBody>
          <a:bodyPr wrap="square" lIns="91396" tIns="45718" rIns="91396" bIns="45718">
            <a:spAutoFit/>
          </a:bodyPr>
          <a:lstStyle/>
          <a:p>
            <a:pPr algn="ctr" defTabSz="913901">
              <a:spcBef>
                <a:spcPct val="50000"/>
              </a:spcBef>
              <a:defRPr/>
            </a:pPr>
            <a:r>
              <a:rPr lang="en-US" sz="6700" b="1" dirty="0">
                <a:solidFill>
                  <a:prstClr val="white"/>
                </a:solidFill>
                <a:ea typeface="華康儷中黑" panose="020B0509000000000000" pitchFamily="49" charset="-120"/>
                <a:cs typeface="Heiti TC Light"/>
              </a:rPr>
              <a:t>Emmy Yeung </a:t>
            </a:r>
          </a:p>
        </p:txBody>
      </p:sp>
      <p:sp>
        <p:nvSpPr>
          <p:cNvPr id="7" name="TextBox 6"/>
          <p:cNvSpPr txBox="1"/>
          <p:nvPr/>
        </p:nvSpPr>
        <p:spPr>
          <a:xfrm>
            <a:off x="594361" y="5449489"/>
            <a:ext cx="9818371" cy="1107995"/>
          </a:xfrm>
          <a:prstGeom prst="rect">
            <a:avLst/>
          </a:prstGeom>
          <a:noFill/>
        </p:spPr>
        <p:txBody>
          <a:bodyPr wrap="square" lIns="91396" tIns="45718" rIns="91396" bIns="45718" rtlCol="0">
            <a:spAutoFit/>
          </a:bodyPr>
          <a:lstStyle/>
          <a:p>
            <a:pPr defTabSz="913901"/>
            <a:r>
              <a:rPr lang="zh-TW" altLang="en-US" sz="11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1100" dirty="0">
              <a:solidFill>
                <a:prstClr val="white"/>
              </a:solidFill>
              <a:ea typeface="Apple LiGothic" pitchFamily="2" charset="-120"/>
              <a:cs typeface="Heiti TC Light"/>
            </a:endParaRPr>
          </a:p>
          <a:p>
            <a:pPr defTabSz="913901"/>
            <a:r>
              <a:rPr lang="en-US" sz="11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™Owner</a:t>
            </a:r>
            <a:r>
              <a:rPr lang="en-US" sz="1100" b="1" dirty="0">
                <a:solidFill>
                  <a:prstClr val="white"/>
                </a:solidFill>
                <a:ea typeface="Apple LiGothic" pitchFamily="2" charset="-120"/>
                <a:cs typeface="Heiti TC Light"/>
              </a:rPr>
              <a:t>, nor are they intended to represent that any given Independent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 Owner</a:t>
            </a:r>
            <a:r>
              <a:rPr lang="en-US" sz="1100" b="1" dirty="0">
                <a:solidFill>
                  <a:prstClr val="white"/>
                </a:solidFill>
                <a:ea typeface="Apple LiGothic" pitchFamily="2" charset="-120"/>
                <a:cs typeface="Heiti TC Light"/>
              </a:rPr>
              <a:t> will earn income in that amount. The success of any Market Hong Kong Independent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 Owner</a:t>
            </a:r>
            <a:r>
              <a:rPr lang="en-US" sz="11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1100" dirty="0">
              <a:solidFill>
                <a:prstClr val="white"/>
              </a:solidFill>
              <a:ea typeface="Apple LiGothic" pitchFamily="2" charset="-120"/>
              <a:cs typeface="Heiti TC Light"/>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0" t="3537" r="3311" b="3829"/>
          <a:stretch/>
        </p:blipFill>
        <p:spPr bwMode="auto">
          <a:xfrm>
            <a:off x="10274719" y="5449491"/>
            <a:ext cx="981276" cy="9812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3813442" y="3118773"/>
            <a:ext cx="7663543" cy="1354217"/>
          </a:xfrm>
          <a:prstGeom prst="rect">
            <a:avLst/>
          </a:prstGeom>
          <a:noFill/>
          <a:ln w="9525">
            <a:noFill/>
            <a:miter lim="800000"/>
            <a:headEnd/>
            <a:tailEnd/>
          </a:ln>
          <a:effectLst/>
        </p:spPr>
        <p:txBody>
          <a:bodyPr wrap="square" lIns="91396" tIns="45718" rIns="91396" bIns="45718">
            <a:spAutoFit/>
          </a:bodyPr>
          <a:lstStyle/>
          <a:p>
            <a:pPr algn="ctr" defTabSz="913901">
              <a:spcBef>
                <a:spcPts val="1200"/>
              </a:spcBef>
              <a:defRPr/>
            </a:pPr>
            <a:r>
              <a:rPr lang="zh-TW" altLang="en-US" sz="3600" dirty="0">
                <a:solidFill>
                  <a:prstClr val="white"/>
                </a:solidFill>
                <a:latin typeface="微軟正黑體" panose="020B0604030504040204" pitchFamily="34" charset="-120"/>
                <a:ea typeface="微軟正黑體" panose="020B0604030504040204" pitchFamily="34" charset="-120"/>
                <a:cs typeface="Heiti TC Light"/>
              </a:rPr>
              <a:t>產品拓展經理</a:t>
            </a:r>
          </a:p>
          <a:p>
            <a:pPr algn="ctr" defTabSz="913901">
              <a:spcBef>
                <a:spcPts val="1200"/>
              </a:spcBef>
              <a:defRPr/>
            </a:pPr>
            <a:r>
              <a:rPr lang="en-US" altLang="zh-TW" sz="3600" dirty="0">
                <a:solidFill>
                  <a:prstClr val="white"/>
                </a:solidFill>
                <a:ea typeface="華康儷中黑" panose="020B0509000000000000" pitchFamily="49" charset="-120"/>
                <a:cs typeface="Heiti TC Light"/>
              </a:rPr>
              <a:t>Product Manager</a:t>
            </a:r>
          </a:p>
        </p:txBody>
      </p:sp>
      <p:sp>
        <p:nvSpPr>
          <p:cNvPr id="11" name="TextBox 10"/>
          <p:cNvSpPr txBox="1"/>
          <p:nvPr/>
        </p:nvSpPr>
        <p:spPr>
          <a:xfrm>
            <a:off x="326602" y="213833"/>
            <a:ext cx="11778343" cy="646331"/>
          </a:xfrm>
          <a:prstGeom prst="rect">
            <a:avLst/>
          </a:prstGeom>
          <a:noFill/>
        </p:spPr>
        <p:txBody>
          <a:bodyPr wrap="square" lIns="91396" tIns="45718" rIns="91396" bIns="45718" rtlCol="0">
            <a:spAutoFit/>
          </a:bodyPr>
          <a:lstStyle/>
          <a:p>
            <a:pPr algn="ctr" defTabSz="914400"/>
            <a:r>
              <a:rPr lang="en-US" altLang="zh-TW" sz="3600" dirty="0">
                <a:solidFill>
                  <a:prstClr val="white"/>
                </a:solidFill>
                <a:ea typeface="微軟正黑體" panose="020B0604030504040204" pitchFamily="34" charset="-120"/>
              </a:rPr>
              <a:t>Timeless Prescription</a:t>
            </a:r>
            <a:r>
              <a:rPr lang="zh-TW" altLang="en-US" sz="3600" dirty="0">
                <a:solidFill>
                  <a:prstClr val="white"/>
                </a:solidFill>
                <a:latin typeface="微軟正黑體" panose="020B0604030504040204" pitchFamily="34" charset="-120"/>
                <a:ea typeface="微軟正黑體" panose="020B0604030504040204" pitchFamily="34" charset="-120"/>
              </a:rPr>
              <a:t>及</a:t>
            </a:r>
            <a:r>
              <a:rPr lang="en-US" altLang="zh-TW" sz="3600" dirty="0">
                <a:solidFill>
                  <a:prstClr val="white"/>
                </a:solidFill>
                <a:ea typeface="微軟正黑體" panose="020B0604030504040204" pitchFamily="34" charset="-120"/>
              </a:rPr>
              <a:t>Prime</a:t>
            </a:r>
            <a:r>
              <a:rPr lang="zh-TW" altLang="en-US" sz="3600" dirty="0">
                <a:solidFill>
                  <a:prstClr val="white"/>
                </a:solidFill>
                <a:latin typeface="微軟正黑體" panose="020B0604030504040204" pitchFamily="34" charset="-120"/>
                <a:ea typeface="微軟正黑體" panose="020B0604030504040204" pitchFamily="34" charset="-120"/>
              </a:rPr>
              <a:t>全新產品推出</a:t>
            </a:r>
            <a:endParaRPr lang="en-US" sz="3600"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326602" y="860167"/>
            <a:ext cx="11778343" cy="523220"/>
          </a:xfrm>
          <a:prstGeom prst="rect">
            <a:avLst/>
          </a:prstGeom>
        </p:spPr>
        <p:txBody>
          <a:bodyPr wrap="square" lIns="91396" tIns="45718" rIns="91396" bIns="45718">
            <a:spAutoFit/>
          </a:bodyPr>
          <a:lstStyle/>
          <a:p>
            <a:pPr algn="ctr" defTabSz="913901"/>
            <a:r>
              <a:rPr lang="en-US" sz="2800" dirty="0" err="1">
                <a:solidFill>
                  <a:prstClr val="white"/>
                </a:solidFill>
                <a:ea typeface="Apple LiGothic" pitchFamily="2" charset="-120"/>
              </a:rPr>
              <a:t>Isotonix</a:t>
            </a:r>
            <a:r>
              <a:rPr lang="en-US" sz="2800" dirty="0">
                <a:solidFill>
                  <a:prstClr val="white"/>
                </a:solidFill>
                <a:ea typeface="Apple LiGothic" pitchFamily="2" charset="-120"/>
              </a:rPr>
              <a:t> &amp; Prime - new products launch</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835" r="12108"/>
          <a:stretch/>
        </p:blipFill>
        <p:spPr>
          <a:xfrm>
            <a:off x="1359472" y="1462045"/>
            <a:ext cx="2781817" cy="3657600"/>
          </a:xfrm>
          <a:prstGeom prst="rect">
            <a:avLst/>
          </a:prstGeom>
        </p:spPr>
      </p:pic>
    </p:spTree>
    <p:extLst>
      <p:ext uri="{BB962C8B-B14F-4D97-AF65-F5344CB8AC3E}">
        <p14:creationId xmlns:p14="http://schemas.microsoft.com/office/powerpoint/2010/main" val="1331416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pic>
        <p:nvPicPr>
          <p:cNvPr id="4" name="內容版面配置區 3"/>
          <p:cNvPicPr>
            <a:picLocks noGrp="1" noChangeAspect="1"/>
          </p:cNvPicPr>
          <p:nvPr>
            <p:ph idx="1"/>
          </p:nvPr>
        </p:nvPicPr>
        <p:blipFill>
          <a:blip r:embed="rId2"/>
          <a:stretch>
            <a:fillRect/>
          </a:stretch>
        </p:blipFill>
        <p:spPr>
          <a:xfrm>
            <a:off x="1679539" y="932723"/>
            <a:ext cx="8937105" cy="5032376"/>
          </a:xfrm>
          <a:prstGeom prst="rect">
            <a:avLst/>
          </a:prstGeom>
        </p:spPr>
      </p:pic>
    </p:spTree>
    <p:extLst>
      <p:ext uri="{BB962C8B-B14F-4D97-AF65-F5344CB8AC3E}">
        <p14:creationId xmlns:p14="http://schemas.microsoft.com/office/powerpoint/2010/main" val="33787388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524677"/>
            <a:ext cx="10657184" cy="696077"/>
          </a:xfrm>
        </p:spPr>
        <p:txBody>
          <a:bodyPr>
            <a:noAutofit/>
          </a:bodyPr>
          <a:lstStyle/>
          <a:p>
            <a:r>
              <a:rPr kumimoji="1" lang="en-US" altLang="zh-TW" sz="4300" b="1" dirty="0">
                <a:solidFill>
                  <a:schemeClr val="bg1"/>
                </a:solidFill>
                <a:latin typeface="+mn-lt"/>
                <a:ea typeface="新細明體"/>
              </a:rPr>
              <a:t>Anti-oxidative action of vitamin C &amp; vitamin E</a:t>
            </a:r>
            <a:endParaRPr lang="zh-HK" altLang="en-US" sz="4300" dirty="0">
              <a:solidFill>
                <a:schemeClr val="bg1"/>
              </a:solidFill>
              <a:latin typeface="+mn-lt"/>
            </a:endParaRPr>
          </a:p>
        </p:txBody>
      </p:sp>
      <p:sp>
        <p:nvSpPr>
          <p:cNvPr id="3" name="內容版面配置區 2"/>
          <p:cNvSpPr>
            <a:spLocks noGrp="1"/>
          </p:cNvSpPr>
          <p:nvPr>
            <p:ph idx="1"/>
          </p:nvPr>
        </p:nvSpPr>
        <p:spPr>
          <a:xfrm>
            <a:off x="838200" y="1604797"/>
            <a:ext cx="10515600" cy="4351339"/>
          </a:xfrm>
        </p:spPr>
        <p:txBody>
          <a:bodyPr>
            <a:normAutofit/>
          </a:bodyPr>
          <a:lstStyle/>
          <a:p>
            <a:pPr>
              <a:lnSpc>
                <a:spcPct val="100000"/>
              </a:lnSpc>
              <a:spcBef>
                <a:spcPts val="0"/>
              </a:spcBef>
            </a:pPr>
            <a:r>
              <a:rPr lang="en-US" altLang="zh-TW" sz="3200" dirty="0">
                <a:solidFill>
                  <a:schemeClr val="bg1"/>
                </a:solidFill>
              </a:rPr>
              <a:t>Normal body process: formation of free radicals</a:t>
            </a:r>
          </a:p>
          <a:p>
            <a:pPr>
              <a:lnSpc>
                <a:spcPct val="100000"/>
              </a:lnSpc>
              <a:spcBef>
                <a:spcPts val="0"/>
              </a:spcBef>
            </a:pPr>
            <a:r>
              <a:rPr lang="en-US" altLang="zh-TW" sz="3200" dirty="0">
                <a:solidFill>
                  <a:schemeClr val="bg1"/>
                </a:solidFill>
              </a:rPr>
              <a:t>O2 = essential component of living organisms</a:t>
            </a:r>
          </a:p>
          <a:p>
            <a:pPr>
              <a:lnSpc>
                <a:spcPct val="100000"/>
              </a:lnSpc>
              <a:spcBef>
                <a:spcPts val="0"/>
              </a:spcBef>
            </a:pPr>
            <a:r>
              <a:rPr lang="en-US" altLang="zh-TW" sz="3200" dirty="0">
                <a:solidFill>
                  <a:schemeClr val="bg1"/>
                </a:solidFill>
              </a:rPr>
              <a:t>Body cells: energy producing processes + O2 &gt; formation free radicals</a:t>
            </a:r>
          </a:p>
          <a:p>
            <a:pPr>
              <a:lnSpc>
                <a:spcPct val="100000"/>
              </a:lnSpc>
              <a:spcBef>
                <a:spcPts val="0"/>
              </a:spcBef>
            </a:pPr>
            <a:r>
              <a:rPr lang="en-US" altLang="zh-TW" sz="3200" dirty="0">
                <a:solidFill>
                  <a:schemeClr val="bg1"/>
                </a:solidFill>
              </a:rPr>
              <a:t>Normal circumstances: free radicals are constantly produced</a:t>
            </a:r>
          </a:p>
          <a:p>
            <a:pPr>
              <a:lnSpc>
                <a:spcPct val="100000"/>
              </a:lnSpc>
              <a:spcBef>
                <a:spcPts val="0"/>
              </a:spcBef>
            </a:pPr>
            <a:endParaRPr lang="zh-TW" altLang="en-US" sz="3200" dirty="0">
              <a:solidFill>
                <a:schemeClr val="bg1"/>
              </a:solidFill>
              <a:latin typeface="儷黑 Pro" charset="-120"/>
              <a:ea typeface="儷黑 Pro" charset="-120"/>
            </a:endParaRPr>
          </a:p>
          <a:p>
            <a:pPr>
              <a:lnSpc>
                <a:spcPct val="100000"/>
              </a:lnSpc>
              <a:spcBef>
                <a:spcPts val="0"/>
              </a:spcBef>
            </a:pPr>
            <a:endParaRPr lang="zh-HK" altLang="en-US" sz="5300" dirty="0">
              <a:solidFill>
                <a:schemeClr val="bg1"/>
              </a:solidFill>
            </a:endParaRPr>
          </a:p>
        </p:txBody>
      </p:sp>
    </p:spTree>
    <p:extLst>
      <p:ext uri="{BB962C8B-B14F-4D97-AF65-F5344CB8AC3E}">
        <p14:creationId xmlns:p14="http://schemas.microsoft.com/office/powerpoint/2010/main" val="162556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 name="內容版面配置區 2"/>
          <p:cNvSpPr>
            <a:spLocks noGrp="1"/>
          </p:cNvSpPr>
          <p:nvPr>
            <p:ph idx="1"/>
          </p:nvPr>
        </p:nvSpPr>
        <p:spPr>
          <a:xfrm>
            <a:off x="623392" y="1604797"/>
            <a:ext cx="10945216" cy="3840163"/>
          </a:xfrm>
        </p:spPr>
        <p:txBody>
          <a:bodyPr>
            <a:normAutofit/>
          </a:bodyPr>
          <a:lstStyle/>
          <a:p>
            <a:pPr>
              <a:lnSpc>
                <a:spcPct val="80000"/>
              </a:lnSpc>
            </a:pPr>
            <a:r>
              <a:rPr lang="en-US" altLang="zh-TW" sz="3200" dirty="0">
                <a:solidFill>
                  <a:schemeClr val="bg1"/>
                </a:solidFill>
              </a:rPr>
              <a:t>Anti-oxidants: protect body cells against overproduction of free radicals</a:t>
            </a:r>
          </a:p>
          <a:p>
            <a:pPr>
              <a:lnSpc>
                <a:spcPct val="80000"/>
              </a:lnSpc>
            </a:pPr>
            <a:r>
              <a:rPr lang="en-US" altLang="zh-TW" sz="3200" dirty="0">
                <a:solidFill>
                  <a:schemeClr val="bg1"/>
                </a:solidFill>
              </a:rPr>
              <a:t>Dietary anti-oxidants: substances (nutrients) in food, </a:t>
            </a:r>
            <a:r>
              <a:rPr lang="en-US" altLang="zh-TW" sz="3200" dirty="0" err="1">
                <a:solidFill>
                  <a:schemeClr val="bg1"/>
                </a:solidFill>
              </a:rPr>
              <a:t>neutralise</a:t>
            </a:r>
            <a:r>
              <a:rPr lang="en-US" altLang="zh-TW" sz="3200" dirty="0">
                <a:solidFill>
                  <a:schemeClr val="bg1"/>
                </a:solidFill>
              </a:rPr>
              <a:t> free radicals, protect body cells against overproduction</a:t>
            </a:r>
          </a:p>
          <a:p>
            <a:pPr>
              <a:lnSpc>
                <a:spcPct val="80000"/>
              </a:lnSpc>
            </a:pPr>
            <a:r>
              <a:rPr lang="en-US" altLang="zh-TW" sz="3200" dirty="0">
                <a:solidFill>
                  <a:schemeClr val="bg1"/>
                </a:solidFill>
              </a:rPr>
              <a:t>Anti-oxidants:</a:t>
            </a:r>
          </a:p>
          <a:p>
            <a:pPr>
              <a:lnSpc>
                <a:spcPct val="80000"/>
              </a:lnSpc>
              <a:buFontTx/>
              <a:buNone/>
            </a:pPr>
            <a:r>
              <a:rPr lang="en-US" altLang="zh-TW" sz="3200" dirty="0">
                <a:solidFill>
                  <a:schemeClr val="bg1"/>
                </a:solidFill>
              </a:rPr>
              <a:t>	- vitamin C &amp; E</a:t>
            </a:r>
          </a:p>
          <a:p>
            <a:pPr>
              <a:lnSpc>
                <a:spcPct val="80000"/>
              </a:lnSpc>
              <a:buFontTx/>
              <a:buNone/>
            </a:pPr>
            <a:endParaRPr lang="zh-TW" altLang="en-US" sz="3200" dirty="0">
              <a:solidFill>
                <a:schemeClr val="bg1"/>
              </a:solidFill>
              <a:ea typeface="儷黑 Pro" charset="-120"/>
            </a:endParaRPr>
          </a:p>
          <a:p>
            <a:endParaRPr lang="zh-HK" altLang="en-US" sz="3200" dirty="0">
              <a:solidFill>
                <a:schemeClr val="bg1"/>
              </a:solidFill>
            </a:endParaRPr>
          </a:p>
        </p:txBody>
      </p:sp>
      <p:sp>
        <p:nvSpPr>
          <p:cNvPr id="4" name="標題 1"/>
          <p:cNvSpPr>
            <a:spLocks noGrp="1"/>
          </p:cNvSpPr>
          <p:nvPr>
            <p:ph type="title"/>
          </p:nvPr>
        </p:nvSpPr>
        <p:spPr>
          <a:xfrm>
            <a:off x="815413" y="524677"/>
            <a:ext cx="10657184" cy="696077"/>
          </a:xfrm>
        </p:spPr>
        <p:txBody>
          <a:bodyPr>
            <a:noAutofit/>
          </a:bodyPr>
          <a:lstStyle/>
          <a:p>
            <a:r>
              <a:rPr kumimoji="1" lang="en-US" altLang="zh-TW" sz="4300" b="1" dirty="0">
                <a:solidFill>
                  <a:schemeClr val="bg1"/>
                </a:solidFill>
                <a:latin typeface="+mn-lt"/>
                <a:ea typeface="新細明體"/>
              </a:rPr>
              <a:t>Anti-oxidative action of vitamin C &amp; vitamin E</a:t>
            </a:r>
            <a:endParaRPr lang="zh-HK" altLang="en-US" sz="4300" dirty="0">
              <a:solidFill>
                <a:schemeClr val="bg1"/>
              </a:solidFill>
              <a:latin typeface="+mn-lt"/>
            </a:endParaRPr>
          </a:p>
        </p:txBody>
      </p:sp>
    </p:spTree>
    <p:extLst>
      <p:ext uri="{BB962C8B-B14F-4D97-AF65-F5344CB8AC3E}">
        <p14:creationId xmlns:p14="http://schemas.microsoft.com/office/powerpoint/2010/main" val="15573082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365129"/>
            <a:ext cx="10538387" cy="1325563"/>
          </a:xfrm>
        </p:spPr>
        <p:txBody>
          <a:bodyPr>
            <a:normAutofit/>
          </a:bodyPr>
          <a:lstStyle/>
          <a:p>
            <a:r>
              <a:rPr lang="en-US" altLang="zh-HK" b="1" dirty="0" smtClean="0">
                <a:solidFill>
                  <a:schemeClr val="bg1"/>
                </a:solidFill>
              </a:rPr>
              <a:t>Vitamin </a:t>
            </a:r>
            <a:r>
              <a:rPr lang="en-US" altLang="zh-HK" b="1" dirty="0">
                <a:solidFill>
                  <a:schemeClr val="bg1"/>
                </a:solidFill>
              </a:rPr>
              <a:t>C</a:t>
            </a:r>
            <a:endParaRPr lang="zh-HK" altLang="en-US" b="1" dirty="0">
              <a:solidFill>
                <a:schemeClr val="bg1"/>
              </a:solidFill>
            </a:endParaRPr>
          </a:p>
        </p:txBody>
      </p:sp>
      <p:sp>
        <p:nvSpPr>
          <p:cNvPr id="3" name="內容版面配置區 2"/>
          <p:cNvSpPr>
            <a:spLocks noGrp="1"/>
          </p:cNvSpPr>
          <p:nvPr>
            <p:ph idx="1"/>
          </p:nvPr>
        </p:nvSpPr>
        <p:spPr/>
        <p:txBody>
          <a:bodyPr>
            <a:normAutofit/>
          </a:bodyPr>
          <a:lstStyle/>
          <a:p>
            <a:r>
              <a:rPr lang="en-US" altLang="zh-HK" sz="3200" dirty="0">
                <a:solidFill>
                  <a:schemeClr val="bg1"/>
                </a:solidFill>
              </a:rPr>
              <a:t>Vitamin C is one of the more powerful and well-known antioxidants. Just as exposing a cut from an apple to air causes it to quickly turn brown, cells of the body can also suffer when exposed to oxygen, a process known as oxidation.</a:t>
            </a:r>
          </a:p>
          <a:p>
            <a:r>
              <a:rPr lang="en-US" altLang="zh-HK" sz="3200" dirty="0">
                <a:solidFill>
                  <a:schemeClr val="bg1"/>
                </a:solidFill>
              </a:rPr>
              <a:t>Can react with many reactive oxygen species (ROS) and reactive nitrogen species (RNS)</a:t>
            </a:r>
          </a:p>
          <a:p>
            <a:r>
              <a:rPr lang="en-US" altLang="zh-HK" sz="3200" dirty="0">
                <a:solidFill>
                  <a:schemeClr val="bg1"/>
                </a:solidFill>
              </a:rPr>
              <a:t>Can regenerate vitamin E</a:t>
            </a:r>
          </a:p>
        </p:txBody>
      </p:sp>
    </p:spTree>
    <p:extLst>
      <p:ext uri="{BB962C8B-B14F-4D97-AF65-F5344CB8AC3E}">
        <p14:creationId xmlns:p14="http://schemas.microsoft.com/office/powerpoint/2010/main" val="483728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pic>
        <p:nvPicPr>
          <p:cNvPr id="5" name="圖片 4"/>
          <p:cNvPicPr>
            <a:picLocks noChangeAspect="1"/>
          </p:cNvPicPr>
          <p:nvPr/>
        </p:nvPicPr>
        <p:blipFill>
          <a:blip r:embed="rId2"/>
          <a:stretch>
            <a:fillRect/>
          </a:stretch>
        </p:blipFill>
        <p:spPr>
          <a:xfrm>
            <a:off x="0" y="1700838"/>
            <a:ext cx="12192000" cy="3196897"/>
          </a:xfrm>
          <a:prstGeom prst="rect">
            <a:avLst/>
          </a:prstGeom>
        </p:spPr>
      </p:pic>
      <p:sp>
        <p:nvSpPr>
          <p:cNvPr id="3" name="標題 1"/>
          <p:cNvSpPr>
            <a:spLocks noGrp="1"/>
          </p:cNvSpPr>
          <p:nvPr>
            <p:ph type="title"/>
          </p:nvPr>
        </p:nvSpPr>
        <p:spPr>
          <a:xfrm>
            <a:off x="815413" y="524677"/>
            <a:ext cx="10657184" cy="696077"/>
          </a:xfrm>
        </p:spPr>
        <p:txBody>
          <a:bodyPr>
            <a:noAutofit/>
          </a:bodyPr>
          <a:lstStyle/>
          <a:p>
            <a:r>
              <a:rPr kumimoji="1" lang="en-US" altLang="zh-TW" sz="4300" b="1" dirty="0">
                <a:solidFill>
                  <a:schemeClr val="bg1"/>
                </a:solidFill>
                <a:latin typeface="+mn-lt"/>
                <a:ea typeface="新細明體"/>
              </a:rPr>
              <a:t>Anti-oxidative action of vitamin C &amp; vitamin E</a:t>
            </a:r>
            <a:endParaRPr lang="zh-HK" altLang="en-US" sz="4300" dirty="0">
              <a:solidFill>
                <a:schemeClr val="bg1"/>
              </a:solidFill>
              <a:latin typeface="+mn-lt"/>
            </a:endParaRPr>
          </a:p>
        </p:txBody>
      </p:sp>
      <p:sp>
        <p:nvSpPr>
          <p:cNvPr id="4" name="矩形 3"/>
          <p:cNvSpPr/>
          <p:nvPr/>
        </p:nvSpPr>
        <p:spPr>
          <a:xfrm>
            <a:off x="0" y="5061213"/>
            <a:ext cx="12192000" cy="615553"/>
          </a:xfrm>
          <a:prstGeom prst="rect">
            <a:avLst/>
          </a:prstGeom>
        </p:spPr>
        <p:txBody>
          <a:bodyPr wrap="square" lIns="121856" tIns="60928" rIns="121856" bIns="60928">
            <a:spAutoFit/>
          </a:bodyPr>
          <a:lstStyle/>
          <a:p>
            <a:pPr defTabSz="1218510" fontAlgn="base">
              <a:spcBef>
                <a:spcPct val="0"/>
              </a:spcBef>
              <a:spcAft>
                <a:spcPct val="0"/>
              </a:spcAft>
            </a:pPr>
            <a:r>
              <a:rPr kumimoji="1" lang="en-US" altLang="zh-HK" sz="1600" dirty="0">
                <a:solidFill>
                  <a:prstClr val="white"/>
                </a:solidFill>
                <a:ea typeface="新細明體" charset="-120"/>
              </a:rPr>
              <a:t>Adapted from: Packer L, Weber SU &amp; </a:t>
            </a:r>
            <a:r>
              <a:rPr kumimoji="1" lang="en-US" altLang="zh-HK" sz="1600" dirty="0" err="1">
                <a:solidFill>
                  <a:prstClr val="white"/>
                </a:solidFill>
                <a:ea typeface="新細明體" charset="-120"/>
              </a:rPr>
              <a:t>Rimbach</a:t>
            </a:r>
            <a:r>
              <a:rPr kumimoji="1" lang="en-US" altLang="zh-HK" sz="1600" dirty="0">
                <a:solidFill>
                  <a:prstClr val="white"/>
                </a:solidFill>
                <a:ea typeface="新細明體" charset="-120"/>
              </a:rPr>
              <a:t> G (2001): Molecular aspects of alpha-</a:t>
            </a:r>
            <a:r>
              <a:rPr kumimoji="1" lang="en-US" altLang="zh-HK" sz="1600" dirty="0" err="1">
                <a:solidFill>
                  <a:prstClr val="white"/>
                </a:solidFill>
                <a:ea typeface="新細明體" charset="-120"/>
              </a:rPr>
              <a:t>tocotrienol</a:t>
            </a:r>
            <a:r>
              <a:rPr kumimoji="1" lang="en-US" altLang="zh-HK" sz="1600" dirty="0">
                <a:solidFill>
                  <a:prstClr val="white"/>
                </a:solidFill>
                <a:ea typeface="新細明體" charset="-120"/>
              </a:rPr>
              <a:t> antioxidant action and cell </a:t>
            </a:r>
            <a:r>
              <a:rPr kumimoji="1" lang="en-US" altLang="zh-HK" sz="1600" dirty="0" err="1">
                <a:solidFill>
                  <a:prstClr val="white"/>
                </a:solidFill>
                <a:ea typeface="新細明體" charset="-120"/>
              </a:rPr>
              <a:t>signalling</a:t>
            </a:r>
            <a:r>
              <a:rPr kumimoji="1" lang="en-US" altLang="zh-HK" sz="1600" dirty="0">
                <a:solidFill>
                  <a:prstClr val="white"/>
                </a:solidFill>
                <a:ea typeface="新細明體" charset="-120"/>
              </a:rPr>
              <a:t>. J. </a:t>
            </a:r>
            <a:r>
              <a:rPr kumimoji="1" lang="en-US" altLang="zh-HK" sz="1600" dirty="0" err="1">
                <a:solidFill>
                  <a:prstClr val="white"/>
                </a:solidFill>
                <a:ea typeface="新細明體" charset="-120"/>
              </a:rPr>
              <a:t>Nutr</a:t>
            </a:r>
            <a:r>
              <a:rPr kumimoji="1" lang="en-US" altLang="zh-HK" sz="1600" dirty="0">
                <a:solidFill>
                  <a:prstClr val="white"/>
                </a:solidFill>
                <a:ea typeface="新細明體" charset="-120"/>
              </a:rPr>
              <a:t>. 131,369S–373S</a:t>
            </a:r>
            <a:endParaRPr kumimoji="1" lang="zh-HK" altLang="en-US" sz="1600" dirty="0">
              <a:solidFill>
                <a:prstClr val="white"/>
              </a:solidFill>
              <a:ea typeface="新細明體" charset="-120"/>
            </a:endParaRPr>
          </a:p>
        </p:txBody>
      </p:sp>
    </p:spTree>
    <p:extLst>
      <p:ext uri="{BB962C8B-B14F-4D97-AF65-F5344CB8AC3E}">
        <p14:creationId xmlns:p14="http://schemas.microsoft.com/office/powerpoint/2010/main" val="26107891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p:txBody>
          <a:bodyPr>
            <a:normAutofit/>
          </a:bodyPr>
          <a:lstStyle/>
          <a:p>
            <a:r>
              <a:rPr lang="en-US" altLang="zh-HK" b="1" dirty="0" smtClean="0">
                <a:solidFill>
                  <a:schemeClr val="bg1"/>
                </a:solidFill>
              </a:rPr>
              <a:t>Vitamin </a:t>
            </a:r>
            <a:r>
              <a:rPr lang="en-US" altLang="zh-HK" b="1" dirty="0">
                <a:solidFill>
                  <a:schemeClr val="bg1"/>
                </a:solidFill>
              </a:rPr>
              <a:t>E</a:t>
            </a:r>
            <a:endParaRPr lang="zh-HK" altLang="en-US" b="1" dirty="0">
              <a:solidFill>
                <a:schemeClr val="bg1"/>
              </a:solidFill>
            </a:endParaRPr>
          </a:p>
        </p:txBody>
      </p:sp>
      <p:sp>
        <p:nvSpPr>
          <p:cNvPr id="3" name="內容版面配置區 2"/>
          <p:cNvSpPr>
            <a:spLocks noGrp="1"/>
          </p:cNvSpPr>
          <p:nvPr>
            <p:ph idx="1"/>
          </p:nvPr>
        </p:nvSpPr>
        <p:spPr>
          <a:xfrm>
            <a:off x="623423" y="1797085"/>
            <a:ext cx="10923471" cy="3840163"/>
          </a:xfrm>
        </p:spPr>
        <p:txBody>
          <a:bodyPr>
            <a:normAutofit/>
          </a:bodyPr>
          <a:lstStyle/>
          <a:p>
            <a:pPr marL="0" indent="0">
              <a:buNone/>
            </a:pPr>
            <a:r>
              <a:rPr lang="en-US" altLang="zh-HK" sz="3200" dirty="0">
                <a:solidFill>
                  <a:schemeClr val="bg1"/>
                </a:solidFill>
              </a:rPr>
              <a:t>Vitamin E protects the body from excessive oxidation, a normal aging process by which oxygen breaks down the body’s tissues. </a:t>
            </a:r>
          </a:p>
          <a:p>
            <a:endParaRPr lang="en-US" altLang="zh-HK" sz="3200" dirty="0">
              <a:solidFill>
                <a:schemeClr val="bg1"/>
              </a:solidFill>
            </a:endParaRPr>
          </a:p>
          <a:p>
            <a:endParaRPr lang="zh-TW" altLang="zh-HK" sz="3200" dirty="0">
              <a:solidFill>
                <a:schemeClr val="bg1"/>
              </a:solidFill>
            </a:endParaRPr>
          </a:p>
          <a:p>
            <a:endParaRPr lang="zh-HK" altLang="en-US" sz="3200" dirty="0">
              <a:solidFill>
                <a:schemeClr val="bg1"/>
              </a:solidFill>
            </a:endParaRPr>
          </a:p>
        </p:txBody>
      </p:sp>
      <p:pic>
        <p:nvPicPr>
          <p:cNvPr id="4" name="圖片 3"/>
          <p:cNvPicPr>
            <a:picLocks noChangeAspect="1"/>
          </p:cNvPicPr>
          <p:nvPr/>
        </p:nvPicPr>
        <p:blipFill>
          <a:blip r:embed="rId2"/>
          <a:stretch>
            <a:fillRect/>
          </a:stretch>
        </p:blipFill>
        <p:spPr>
          <a:xfrm>
            <a:off x="2365993" y="4389109"/>
            <a:ext cx="7570465" cy="2125043"/>
          </a:xfrm>
          <a:prstGeom prst="rect">
            <a:avLst/>
          </a:prstGeom>
        </p:spPr>
      </p:pic>
    </p:spTree>
    <p:extLst>
      <p:ext uri="{BB962C8B-B14F-4D97-AF65-F5344CB8AC3E}">
        <p14:creationId xmlns:p14="http://schemas.microsoft.com/office/powerpoint/2010/main" val="4078258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 name="內容版面配置區 2"/>
          <p:cNvSpPr>
            <a:spLocks noGrp="1"/>
          </p:cNvSpPr>
          <p:nvPr>
            <p:ph idx="1"/>
          </p:nvPr>
        </p:nvSpPr>
        <p:spPr/>
        <p:txBody>
          <a:bodyPr>
            <a:normAutofit/>
          </a:bodyPr>
          <a:lstStyle/>
          <a:p>
            <a:pPr marL="0" indent="0">
              <a:buNone/>
            </a:pPr>
            <a:r>
              <a:rPr lang="en-US" altLang="zh-HK" sz="3200" dirty="0">
                <a:solidFill>
                  <a:schemeClr val="bg1"/>
                </a:solidFill>
              </a:rPr>
              <a:t>It works to neutralize free radicals, which are naturally occurring unstable molecules that can damage the body’s healthy molecules by taking electrons to balance themselves. When enough vitamin E is present in the body, unstable free radicals get their electrons from the vitamin E molecules and leave the healthy molecules alone, thus promoting the health of tissues.</a:t>
            </a:r>
            <a:endParaRPr lang="zh-TW" altLang="zh-HK" sz="3200" dirty="0">
              <a:solidFill>
                <a:schemeClr val="bg1"/>
              </a:solidFill>
            </a:endParaRPr>
          </a:p>
          <a:p>
            <a:endParaRPr kumimoji="1" lang="zh-TW" altLang="en-US" sz="4800" dirty="0">
              <a:solidFill>
                <a:schemeClr val="bg1"/>
              </a:solidFill>
            </a:endParaRPr>
          </a:p>
        </p:txBody>
      </p:sp>
      <p:sp>
        <p:nvSpPr>
          <p:cNvPr id="4" name="標題 1"/>
          <p:cNvSpPr>
            <a:spLocks noGrp="1"/>
          </p:cNvSpPr>
          <p:nvPr>
            <p:ph type="title"/>
          </p:nvPr>
        </p:nvSpPr>
        <p:spPr>
          <a:xfrm>
            <a:off x="838200" y="365129"/>
            <a:ext cx="10515600" cy="1325563"/>
          </a:xfrm>
        </p:spPr>
        <p:txBody>
          <a:bodyPr>
            <a:normAutofit/>
          </a:bodyPr>
          <a:lstStyle/>
          <a:p>
            <a:r>
              <a:rPr lang="en-US" altLang="zh-HK" b="1" dirty="0" smtClean="0">
                <a:solidFill>
                  <a:schemeClr val="bg1"/>
                </a:solidFill>
              </a:rPr>
              <a:t>Vitamin </a:t>
            </a:r>
            <a:r>
              <a:rPr lang="en-US" altLang="zh-HK" b="1" dirty="0">
                <a:solidFill>
                  <a:schemeClr val="bg1"/>
                </a:solidFill>
              </a:rPr>
              <a:t>E</a:t>
            </a:r>
            <a:endParaRPr lang="zh-HK" altLang="en-US" b="1" dirty="0">
              <a:solidFill>
                <a:schemeClr val="bg1"/>
              </a:solidFill>
            </a:endParaRPr>
          </a:p>
        </p:txBody>
      </p:sp>
    </p:spTree>
    <p:extLst>
      <p:ext uri="{BB962C8B-B14F-4D97-AF65-F5344CB8AC3E}">
        <p14:creationId xmlns:p14="http://schemas.microsoft.com/office/powerpoint/2010/main" val="2984181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41986" name="Rectangle 2"/>
          <p:cNvSpPr>
            <a:spLocks noGrp="1" noChangeArrowheads="1"/>
          </p:cNvSpPr>
          <p:nvPr>
            <p:ph type="title"/>
          </p:nvPr>
        </p:nvSpPr>
        <p:spPr>
          <a:xfrm>
            <a:off x="815413" y="452672"/>
            <a:ext cx="10657184" cy="1217613"/>
          </a:xfrm>
        </p:spPr>
        <p:txBody>
          <a:bodyPr>
            <a:normAutofit/>
          </a:bodyPr>
          <a:lstStyle/>
          <a:p>
            <a:pPr eaLnBrk="1"/>
            <a:r>
              <a:rPr lang="en-US" altLang="zh-HK" b="1" dirty="0" smtClean="0">
                <a:solidFill>
                  <a:schemeClr val="bg1"/>
                </a:solidFill>
                <a:latin typeface="Calibri" panose="020F0502020204030204" pitchFamily="34" charset="0"/>
                <a:cs typeface="Arial" panose="020B0604020202020204" pitchFamily="34" charset="0"/>
              </a:rPr>
              <a:t>Green </a:t>
            </a:r>
            <a:r>
              <a:rPr lang="en-US" altLang="zh-HK" b="1" dirty="0">
                <a:solidFill>
                  <a:schemeClr val="bg1"/>
                </a:solidFill>
                <a:latin typeface="Calibri" panose="020F0502020204030204" pitchFamily="34" charset="0"/>
                <a:cs typeface="Arial" panose="020B0604020202020204" pitchFamily="34" charset="0"/>
              </a:rPr>
              <a:t>Tea</a:t>
            </a:r>
            <a:endParaRPr lang="en-US" altLang="zh-HK" dirty="0" smtClean="0">
              <a:solidFill>
                <a:schemeClr val="bg1"/>
              </a:solidFill>
              <a:latin typeface="Verdana" panose="020B0604030504040204" pitchFamily="34" charset="0"/>
              <a:cs typeface="Arial" panose="020B0604020202020204" pitchFamily="34" charset="0"/>
            </a:endParaRPr>
          </a:p>
        </p:txBody>
      </p:sp>
      <p:sp>
        <p:nvSpPr>
          <p:cNvPr id="41987" name="Text Box 4"/>
          <p:cNvSpPr txBox="1">
            <a:spLocks noChangeArrowheads="1"/>
          </p:cNvSpPr>
          <p:nvPr/>
        </p:nvSpPr>
        <p:spPr bwMode="auto">
          <a:xfrm>
            <a:off x="623392" y="1796821"/>
            <a:ext cx="11060608" cy="3840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9936" tIns="59968" rIns="119936" bIns="59968"/>
          <a:lstStyle>
            <a:lvl1pPr marL="457200" indent="-455613">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200">
                <a:solidFill>
                  <a:srgbClr val="000000"/>
                </a:solidFill>
                <a:latin typeface="Calibri" panose="020F0502020204030204" pitchFamily="34" charset="0"/>
                <a:ea typeface="華康儷中黑" panose="020B0509000000000000" charset="0"/>
                <a:cs typeface="華康儷中黑" panose="020B0509000000000000"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Calibri" panose="020F0502020204030204" pitchFamily="34" charset="0"/>
                <a:ea typeface="華康儷中黑" panose="020B0509000000000000" charset="0"/>
                <a:cs typeface="華康儷中黑" panose="020B0509000000000000"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1600">
                <a:solidFill>
                  <a:srgbClr val="000000"/>
                </a:solidFill>
                <a:latin typeface="Calibri" panose="020F0502020204030204" pitchFamily="34" charset="0"/>
                <a:ea typeface="華康儷中黑" panose="020B0509000000000000" charset="0"/>
                <a:cs typeface="華康儷中黑" panose="020B0509000000000000"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1600">
                <a:solidFill>
                  <a:srgbClr val="000000"/>
                </a:solidFill>
                <a:latin typeface="Calibri" panose="020F0502020204030204" pitchFamily="34" charset="0"/>
                <a:ea typeface="華康儷中黑" panose="020B0509000000000000" charset="0"/>
                <a:cs typeface="華康儷中黑" panose="020B0509000000000000"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9pPr>
          </a:lstStyle>
          <a:p>
            <a:pPr marL="2116" indent="0" defTabSz="1218510" fontAlgn="base">
              <a:spcBef>
                <a:spcPct val="0"/>
              </a:spcBef>
              <a:spcAft>
                <a:spcPct val="0"/>
              </a:spcAft>
              <a:buClr>
                <a:prstClr val="white"/>
              </a:buClr>
            </a:pPr>
            <a:r>
              <a:rPr kumimoji="1" lang="en-US" altLang="zh-HK" sz="3200" dirty="0">
                <a:solidFill>
                  <a:prstClr val="white"/>
                </a:solidFill>
                <a:ea typeface="新細明體" panose="02020500000000000000" pitchFamily="18" charset="-120"/>
              </a:rPr>
              <a:t>Unlike the processing of black tea, the oxidation process of green tea is halted by the application of heat and this accounts for the higher polyphenol content found in green tea. </a:t>
            </a:r>
          </a:p>
        </p:txBody>
      </p:sp>
      <p:pic>
        <p:nvPicPr>
          <p:cNvPr id="419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56" y="4677170"/>
            <a:ext cx="3791744" cy="21808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0045" y="3525011"/>
            <a:ext cx="2457451" cy="21336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47179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a:stretch>
            <a:fillRect/>
          </a:stretch>
        </p:blipFill>
        <p:spPr>
          <a:xfrm>
            <a:off x="0" y="0"/>
            <a:ext cx="12233080" cy="6858000"/>
          </a:xfrm>
          <a:prstGeom prst="rect">
            <a:avLst/>
          </a:prstGeom>
        </p:spPr>
      </p:pic>
      <p:sp>
        <p:nvSpPr>
          <p:cNvPr id="4" name="矩形 1"/>
          <p:cNvSpPr/>
          <p:nvPr/>
        </p:nvSpPr>
        <p:spPr>
          <a:xfrm>
            <a:off x="8592277" y="6597352"/>
            <a:ext cx="3715120" cy="307776"/>
          </a:xfrm>
          <a:prstGeom prst="rect">
            <a:avLst/>
          </a:prstGeom>
        </p:spPr>
        <p:txBody>
          <a:bodyPr wrap="none" lIns="121856" tIns="60928" rIns="121856" bIns="60928">
            <a:spAutoFit/>
          </a:bodyPr>
          <a:lstStyle/>
          <a:p>
            <a:pPr defTabSz="1218510" fontAlgn="base">
              <a:spcBef>
                <a:spcPct val="0"/>
              </a:spcBef>
              <a:spcAft>
                <a:spcPct val="0"/>
              </a:spcAft>
            </a:pPr>
            <a:r>
              <a:rPr kumimoji="1" lang="en-US" altLang="zh-HK" sz="1200" dirty="0">
                <a:solidFill>
                  <a:prstClr val="black"/>
                </a:solidFill>
                <a:ea typeface="新細明體" charset="-120"/>
              </a:rPr>
              <a:t>Image courtesy of https://teatropolitan.wordpress.com</a:t>
            </a:r>
            <a:endParaRPr kumimoji="1" lang="zh-HK" altLang="en-US" sz="1200" dirty="0">
              <a:solidFill>
                <a:prstClr val="black"/>
              </a:solidFill>
              <a:ea typeface="新細明體" charset="-120"/>
            </a:endParaRPr>
          </a:p>
        </p:txBody>
      </p:sp>
    </p:spTree>
    <p:extLst>
      <p:ext uri="{BB962C8B-B14F-4D97-AF65-F5344CB8AC3E}">
        <p14:creationId xmlns:p14="http://schemas.microsoft.com/office/powerpoint/2010/main" val="5510225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52227" name="Rectangle 3"/>
          <p:cNvSpPr>
            <a:spLocks noChangeArrowheads="1"/>
          </p:cNvSpPr>
          <p:nvPr/>
        </p:nvSpPr>
        <p:spPr bwMode="auto">
          <a:xfrm>
            <a:off x="914403" y="1981233"/>
            <a:ext cx="10970684"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5870" rIns="0" bIns="0"/>
          <a:lstStyle>
            <a:lvl1pPr>
              <a:lnSpc>
                <a:spcPct val="93000"/>
              </a:lnSpc>
              <a:spcAft>
                <a:spcPts val="1425"/>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華康儷中黑" panose="020B0509000000000000" charset="0"/>
                <a:cs typeface="華康儷中黑" panose="020B0509000000000000" charset="0"/>
              </a:defRPr>
            </a:lvl1pPr>
            <a:lvl2pPr marL="457200">
              <a:lnSpc>
                <a:spcPct val="93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ea typeface="華康儷中黑" panose="020B0509000000000000" charset="0"/>
                <a:cs typeface="華康儷中黑" panose="020B0509000000000000" charset="0"/>
              </a:defRPr>
            </a:lvl2pPr>
            <a:lvl3pPr marL="914400">
              <a:lnSpc>
                <a:spcPct val="93000"/>
              </a:lnSpc>
              <a:spcAft>
                <a:spcPts val="85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華康儷中黑" panose="020B0509000000000000" charset="0"/>
                <a:cs typeface="華康儷中黑" panose="020B0509000000000000" charset="0"/>
              </a:defRPr>
            </a:lvl3pPr>
            <a:lvl4pPr marL="1371600">
              <a:lnSpc>
                <a:spcPct val="93000"/>
              </a:lnSpc>
              <a:spcAft>
                <a:spcPts val="575"/>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華康儷中黑" panose="020B0509000000000000" charset="0"/>
                <a:cs typeface="華康儷中黑" panose="020B0509000000000000" charset="0"/>
              </a:defRPr>
            </a:lvl4pPr>
            <a:lvl5pPr marL="1828800">
              <a:lnSpc>
                <a:spcPct val="93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5pPr>
            <a:lvl6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6pPr>
            <a:lvl7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7pPr>
            <a:lvl8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8pPr>
            <a:lvl9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9pPr>
          </a:lstStyle>
          <a:p>
            <a:pPr defTabSz="1218510" fontAlgn="base">
              <a:spcBef>
                <a:spcPct val="0"/>
              </a:spcBef>
              <a:spcAft>
                <a:spcPct val="0"/>
              </a:spcAft>
            </a:pPr>
            <a:endParaRPr kumimoji="1" lang="en-US" altLang="zh-HK" sz="4300">
              <a:solidFill>
                <a:prstClr val="white"/>
              </a:solidFill>
              <a:latin typeface="Arial" panose="020B0604020202020204" pitchFamily="34" charset="0"/>
              <a:ea typeface="新細明體" panose="02020500000000000000" pitchFamily="18" charset="-120"/>
            </a:endParaRPr>
          </a:p>
        </p:txBody>
      </p:sp>
      <p:sp>
        <p:nvSpPr>
          <p:cNvPr id="52228" name="Text Box 4"/>
          <p:cNvSpPr txBox="1">
            <a:spLocks noChangeArrowheads="1"/>
          </p:cNvSpPr>
          <p:nvPr/>
        </p:nvSpPr>
        <p:spPr bwMode="auto">
          <a:xfrm>
            <a:off x="623423" y="1796821"/>
            <a:ext cx="10934087" cy="3840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9936" tIns="59968" rIns="119936" bIns="59968"/>
          <a:lstStyle>
            <a:lvl1pPr marL="457200" indent="-455613">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200">
                <a:solidFill>
                  <a:srgbClr val="000000"/>
                </a:solidFill>
                <a:latin typeface="Calibri" panose="020F0502020204030204" pitchFamily="34" charset="0"/>
                <a:ea typeface="華康儷中黑" panose="020B0509000000000000" charset="0"/>
                <a:cs typeface="華康儷中黑" panose="020B0509000000000000"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Calibri" panose="020F0502020204030204" pitchFamily="34" charset="0"/>
                <a:ea typeface="華康儷中黑" panose="020B0509000000000000" charset="0"/>
                <a:cs typeface="華康儷中黑" panose="020B0509000000000000"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1600">
                <a:solidFill>
                  <a:srgbClr val="000000"/>
                </a:solidFill>
                <a:latin typeface="Calibri" panose="020F0502020204030204" pitchFamily="34" charset="0"/>
                <a:ea typeface="華康儷中黑" panose="020B0509000000000000" charset="0"/>
                <a:cs typeface="華康儷中黑" panose="020B0509000000000000"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1600">
                <a:solidFill>
                  <a:srgbClr val="000000"/>
                </a:solidFill>
                <a:latin typeface="Calibri" panose="020F0502020204030204" pitchFamily="34" charset="0"/>
                <a:ea typeface="華康儷中黑" panose="020B0509000000000000" charset="0"/>
                <a:cs typeface="華康儷中黑" panose="020B0509000000000000"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9pPr>
          </a:lstStyle>
          <a:p>
            <a:pPr marL="2116" indent="0" defTabSz="1218510" fontAlgn="base">
              <a:spcBef>
                <a:spcPct val="0"/>
              </a:spcBef>
              <a:spcAft>
                <a:spcPct val="0"/>
              </a:spcAft>
              <a:buClr>
                <a:srgbClr val="ED7D31"/>
              </a:buClr>
              <a:buSzPct val="80000"/>
            </a:pPr>
            <a:r>
              <a:rPr kumimoji="1" lang="en-US" altLang="zh-HK" sz="3700" dirty="0">
                <a:solidFill>
                  <a:prstClr val="white"/>
                </a:solidFill>
                <a:ea typeface="新細明體" panose="02020500000000000000" pitchFamily="18" charset="-120"/>
              </a:rPr>
              <a:t>Green tea has long been studied for its powerful antioxidant properties. It has also been reported to support cardiovascular health</a:t>
            </a:r>
          </a:p>
        </p:txBody>
      </p:sp>
      <p:pic>
        <p:nvPicPr>
          <p:cNvPr id="522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45104" y="4965172"/>
            <a:ext cx="2773181" cy="189282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9203" y="3044957"/>
            <a:ext cx="2136280" cy="281768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815413" y="452672"/>
            <a:ext cx="10657184" cy="1217613"/>
          </a:xfrm>
        </p:spPr>
        <p:txBody>
          <a:bodyPr>
            <a:normAutofit/>
          </a:bodyPr>
          <a:lstStyle/>
          <a:p>
            <a:pPr eaLnBrk="1"/>
            <a:r>
              <a:rPr lang="en-US" altLang="zh-HK" b="1" dirty="0" smtClean="0">
                <a:solidFill>
                  <a:schemeClr val="bg1"/>
                </a:solidFill>
                <a:latin typeface="Calibri" panose="020F0502020204030204" pitchFamily="34" charset="0"/>
                <a:cs typeface="Arial" panose="020B0604020202020204" pitchFamily="34" charset="0"/>
              </a:rPr>
              <a:t>Green </a:t>
            </a:r>
            <a:r>
              <a:rPr lang="en-US" altLang="zh-HK" b="1" dirty="0">
                <a:solidFill>
                  <a:schemeClr val="bg1"/>
                </a:solidFill>
                <a:latin typeface="Calibri" panose="020F0502020204030204" pitchFamily="34" charset="0"/>
                <a:cs typeface="Arial" panose="020B0604020202020204" pitchFamily="34" charset="0"/>
              </a:rPr>
              <a:t>Tea</a:t>
            </a:r>
            <a:endParaRPr lang="en-US" altLang="zh-HK" dirty="0" smtClean="0">
              <a:solidFill>
                <a:schemeClr val="bg1"/>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1828556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61919651"/>
              </p:ext>
            </p:extLst>
          </p:nvPr>
        </p:nvGraphicFramePr>
        <p:xfrm>
          <a:off x="1828800" y="1905000"/>
          <a:ext cx="9550400" cy="3505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7" name="Straight Arrow Connector 6"/>
          <p:cNvCxnSpPr/>
          <p:nvPr/>
        </p:nvCxnSpPr>
        <p:spPr>
          <a:xfrm>
            <a:off x="7156449" y="4546600"/>
            <a:ext cx="711200" cy="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639300" y="4525819"/>
            <a:ext cx="711200" cy="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06400" y="1803400"/>
            <a:ext cx="3657600" cy="3657600"/>
          </a:xfrm>
          <a:prstGeom prst="rect">
            <a:avLst/>
          </a:prstGeom>
          <a:ln>
            <a:noFill/>
          </a:ln>
          <a:effectLst>
            <a:outerShdw blurRad="50800" dist="38100" dir="10800000" algn="r"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pic>
      <p:pic>
        <p:nvPicPr>
          <p:cNvPr id="2049" name="Picture 1" descr="H:\My Pictures\LOGOS\Logo2White.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334803" y="360680"/>
            <a:ext cx="3590012" cy="134112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253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54274" name="標題 1"/>
          <p:cNvSpPr>
            <a:spLocks noGrp="1"/>
          </p:cNvSpPr>
          <p:nvPr>
            <p:ph type="title"/>
          </p:nvPr>
        </p:nvSpPr>
        <p:spPr/>
        <p:txBody>
          <a:bodyPr/>
          <a:lstStyle/>
          <a:p>
            <a:pPr eaLnBrk="1"/>
            <a:endParaRPr lang="zh-HK" altLang="zh-HK" smtClean="0"/>
          </a:p>
        </p:txBody>
      </p:sp>
      <p:sp>
        <p:nvSpPr>
          <p:cNvPr id="54275" name="日期版面配置區 2"/>
          <p:cNvSpPr>
            <a:spLocks noGrp="1"/>
          </p:cNvSpPr>
          <p:nvPr>
            <p:ph type="dt" idx="10"/>
          </p:nvPr>
        </p:nvSpPr>
        <p:spPr>
          <a:noFill/>
        </p:spPr>
        <p:txBody>
          <a:bodyPr/>
          <a:lstStyle>
            <a:lvl1pPr>
              <a:lnSpc>
                <a:spcPct val="93000"/>
              </a:lnSpc>
              <a:spcAft>
                <a:spcPts val="1900"/>
              </a:spcAft>
              <a:buClr>
                <a:srgbClr val="000000"/>
              </a:buClr>
              <a:buSzPct val="100000"/>
              <a:buFont typeface="Times New Roman" panose="02020603050405020304" pitchFamily="18" charset="0"/>
              <a:tabLst>
                <a:tab pos="964624" algn="l"/>
                <a:tab pos="1929248" algn="l"/>
              </a:tabLst>
              <a:defRPr sz="2900">
                <a:solidFill>
                  <a:srgbClr val="000000"/>
                </a:solidFill>
                <a:latin typeface="Calibri" panose="020F0502020204030204" pitchFamily="34" charset="0"/>
                <a:ea typeface="華康儷中黑" panose="020B0509000000000000" charset="0"/>
                <a:cs typeface="華康儷中黑" panose="020B0509000000000000" charset="0"/>
              </a:defRPr>
            </a:lvl1pPr>
            <a:lvl2pPr>
              <a:lnSpc>
                <a:spcPct val="93000"/>
              </a:lnSpc>
              <a:spcAft>
                <a:spcPts val="1517"/>
              </a:spcAft>
              <a:buClr>
                <a:srgbClr val="000000"/>
              </a:buClr>
              <a:buSzPct val="100000"/>
              <a:buFont typeface="Times New Roman" panose="02020603050405020304" pitchFamily="18" charset="0"/>
              <a:tabLst>
                <a:tab pos="964624" algn="l"/>
                <a:tab pos="1929248" algn="l"/>
              </a:tabLst>
              <a:defRPr>
                <a:solidFill>
                  <a:srgbClr val="000000"/>
                </a:solidFill>
                <a:latin typeface="Calibri" panose="020F0502020204030204" pitchFamily="34" charset="0"/>
                <a:ea typeface="華康儷中黑" panose="020B0509000000000000" charset="0"/>
                <a:cs typeface="華康儷中黑" panose="020B0509000000000000" charset="0"/>
              </a:defRPr>
            </a:lvl2pPr>
            <a:lvl3pPr>
              <a:lnSpc>
                <a:spcPct val="93000"/>
              </a:lnSpc>
              <a:spcAft>
                <a:spcPts val="1133"/>
              </a:spcAft>
              <a:buClr>
                <a:srgbClr val="000000"/>
              </a:buClr>
              <a:buSzPct val="100000"/>
              <a:buFont typeface="Times New Roman" panose="02020603050405020304" pitchFamily="18" charset="0"/>
              <a:tabLst>
                <a:tab pos="964624" algn="l"/>
                <a:tab pos="1929248" algn="l"/>
              </a:tabLst>
              <a:defRPr sz="2100">
                <a:solidFill>
                  <a:srgbClr val="000000"/>
                </a:solidFill>
                <a:latin typeface="Calibri" panose="020F0502020204030204" pitchFamily="34" charset="0"/>
                <a:ea typeface="華康儷中黑" panose="020B0509000000000000" charset="0"/>
                <a:cs typeface="華康儷中黑" panose="020B0509000000000000" charset="0"/>
              </a:defRPr>
            </a:lvl3pPr>
            <a:lvl4pPr>
              <a:lnSpc>
                <a:spcPct val="93000"/>
              </a:lnSpc>
              <a:spcAft>
                <a:spcPts val="767"/>
              </a:spcAft>
              <a:buClr>
                <a:srgbClr val="000000"/>
              </a:buClr>
              <a:buSzPct val="100000"/>
              <a:buFont typeface="Times New Roman" panose="02020603050405020304" pitchFamily="18" charset="0"/>
              <a:tabLst>
                <a:tab pos="964624" algn="l"/>
                <a:tab pos="1929248" algn="l"/>
              </a:tabLst>
              <a:defRPr sz="2100">
                <a:solidFill>
                  <a:srgbClr val="000000"/>
                </a:solidFill>
                <a:latin typeface="Calibri" panose="020F0502020204030204" pitchFamily="34" charset="0"/>
                <a:ea typeface="華康儷中黑" panose="020B0509000000000000" charset="0"/>
                <a:cs typeface="華康儷中黑" panose="020B0509000000000000" charset="0"/>
              </a:defRPr>
            </a:lvl4pPr>
            <a:lvl5pPr>
              <a:lnSpc>
                <a:spcPct val="93000"/>
              </a:lnSpc>
              <a:spcAft>
                <a:spcPts val="384"/>
              </a:spcAft>
              <a:buClr>
                <a:srgbClr val="000000"/>
              </a:buClr>
              <a:buSzPct val="100000"/>
              <a:buFont typeface="Times New Roman" panose="02020603050405020304" pitchFamily="18" charset="0"/>
              <a:tabLst>
                <a:tab pos="964624" algn="l"/>
                <a:tab pos="1929248" algn="l"/>
              </a:tabLst>
              <a:defRPr sz="2700">
                <a:solidFill>
                  <a:srgbClr val="000000"/>
                </a:solidFill>
                <a:latin typeface="Calibri" panose="020F0502020204030204" pitchFamily="34" charset="0"/>
                <a:ea typeface="華康儷中黑" panose="020B0509000000000000" charset="0"/>
                <a:cs typeface="華康儷中黑" panose="020B0509000000000000" charset="0"/>
              </a:defRPr>
            </a:lvl5pPr>
            <a:lvl6pPr marL="3350784" indent="-304608" defTabSz="609219" eaLnBrk="0" fontAlgn="base" hangingPunct="0">
              <a:lnSpc>
                <a:spcPct val="93000"/>
              </a:lnSpc>
              <a:spcBef>
                <a:spcPct val="0"/>
              </a:spcBef>
              <a:spcAft>
                <a:spcPts val="384"/>
              </a:spcAft>
              <a:buClr>
                <a:srgbClr val="000000"/>
              </a:buClr>
              <a:buSzPct val="100000"/>
              <a:buFont typeface="Times New Roman" panose="02020603050405020304" pitchFamily="18" charset="0"/>
              <a:tabLst>
                <a:tab pos="964624" algn="l"/>
                <a:tab pos="1929248" algn="l"/>
              </a:tabLst>
              <a:defRPr sz="2700">
                <a:solidFill>
                  <a:srgbClr val="000000"/>
                </a:solidFill>
                <a:latin typeface="Calibri" panose="020F0502020204030204" pitchFamily="34" charset="0"/>
                <a:ea typeface="華康儷中黑" panose="020B0509000000000000" charset="0"/>
                <a:cs typeface="華康儷中黑" panose="020B0509000000000000" charset="0"/>
              </a:defRPr>
            </a:lvl6pPr>
            <a:lvl7pPr marL="3960032" indent="-304608" defTabSz="609219" eaLnBrk="0" fontAlgn="base" hangingPunct="0">
              <a:lnSpc>
                <a:spcPct val="93000"/>
              </a:lnSpc>
              <a:spcBef>
                <a:spcPct val="0"/>
              </a:spcBef>
              <a:spcAft>
                <a:spcPts val="384"/>
              </a:spcAft>
              <a:buClr>
                <a:srgbClr val="000000"/>
              </a:buClr>
              <a:buSzPct val="100000"/>
              <a:buFont typeface="Times New Roman" panose="02020603050405020304" pitchFamily="18" charset="0"/>
              <a:tabLst>
                <a:tab pos="964624" algn="l"/>
                <a:tab pos="1929248" algn="l"/>
              </a:tabLst>
              <a:defRPr sz="2700">
                <a:solidFill>
                  <a:srgbClr val="000000"/>
                </a:solidFill>
                <a:latin typeface="Calibri" panose="020F0502020204030204" pitchFamily="34" charset="0"/>
                <a:ea typeface="華康儷中黑" panose="020B0509000000000000" charset="0"/>
                <a:cs typeface="華康儷中黑" panose="020B0509000000000000" charset="0"/>
              </a:defRPr>
            </a:lvl7pPr>
            <a:lvl8pPr marL="4569264" indent="-304608" defTabSz="609219" eaLnBrk="0" fontAlgn="base" hangingPunct="0">
              <a:lnSpc>
                <a:spcPct val="93000"/>
              </a:lnSpc>
              <a:spcBef>
                <a:spcPct val="0"/>
              </a:spcBef>
              <a:spcAft>
                <a:spcPts val="384"/>
              </a:spcAft>
              <a:buClr>
                <a:srgbClr val="000000"/>
              </a:buClr>
              <a:buSzPct val="100000"/>
              <a:buFont typeface="Times New Roman" panose="02020603050405020304" pitchFamily="18" charset="0"/>
              <a:tabLst>
                <a:tab pos="964624" algn="l"/>
                <a:tab pos="1929248" algn="l"/>
              </a:tabLst>
              <a:defRPr sz="2700">
                <a:solidFill>
                  <a:srgbClr val="000000"/>
                </a:solidFill>
                <a:latin typeface="Calibri" panose="020F0502020204030204" pitchFamily="34" charset="0"/>
                <a:ea typeface="華康儷中黑" panose="020B0509000000000000" charset="0"/>
                <a:cs typeface="華康儷中黑" panose="020B0509000000000000" charset="0"/>
              </a:defRPr>
            </a:lvl8pPr>
            <a:lvl9pPr marL="5178496" indent="-304608" defTabSz="609219" eaLnBrk="0" fontAlgn="base" hangingPunct="0">
              <a:lnSpc>
                <a:spcPct val="93000"/>
              </a:lnSpc>
              <a:spcBef>
                <a:spcPct val="0"/>
              </a:spcBef>
              <a:spcAft>
                <a:spcPts val="384"/>
              </a:spcAft>
              <a:buClr>
                <a:srgbClr val="000000"/>
              </a:buClr>
              <a:buSzPct val="100000"/>
              <a:buFont typeface="Times New Roman" panose="02020603050405020304" pitchFamily="18" charset="0"/>
              <a:tabLst>
                <a:tab pos="964624" algn="l"/>
                <a:tab pos="1929248" algn="l"/>
              </a:tabLst>
              <a:defRPr sz="2700">
                <a:solidFill>
                  <a:srgbClr val="000000"/>
                </a:solidFill>
                <a:latin typeface="Calibri" panose="020F0502020204030204" pitchFamily="34" charset="0"/>
                <a:ea typeface="華康儷中黑" panose="020B0509000000000000" charset="0"/>
                <a:cs typeface="華康儷中黑" panose="020B0509000000000000" charset="0"/>
              </a:defRPr>
            </a:lvl9pPr>
          </a:lstStyle>
          <a:p>
            <a:pPr>
              <a:lnSpc>
                <a:spcPct val="100000"/>
              </a:lnSpc>
              <a:spcAft>
                <a:spcPct val="0"/>
              </a:spcAft>
            </a:pPr>
            <a:r>
              <a:rPr lang="en-US" altLang="zh-HK" sz="1200">
                <a:latin typeface="Trebuchet MS" panose="020B0603020202020204" pitchFamily="34" charset="0"/>
                <a:ea typeface="新細明體" panose="02020500000000000000" pitchFamily="18" charset="-120"/>
              </a:rPr>
              <a:t>1/10/12</a:t>
            </a:r>
          </a:p>
        </p:txBody>
      </p:sp>
      <p:pic>
        <p:nvPicPr>
          <p:cNvPr id="54277" name="Picture 2" descr="http://www.personal.psu.edu/afr3/blogs/SIOW/tumblr_lefjofxGfI1qetyg2o1_50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617" y="0"/>
            <a:ext cx="787188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1"/>
          <p:cNvSpPr/>
          <p:nvPr/>
        </p:nvSpPr>
        <p:spPr>
          <a:xfrm>
            <a:off x="10223530" y="6023641"/>
            <a:ext cx="1977823" cy="861775"/>
          </a:xfrm>
          <a:prstGeom prst="rect">
            <a:avLst/>
          </a:prstGeom>
        </p:spPr>
        <p:txBody>
          <a:bodyPr wrap="square" lIns="121856" tIns="60928" rIns="121856" bIns="60928">
            <a:spAutoFit/>
          </a:bodyPr>
          <a:lstStyle/>
          <a:p>
            <a:pPr defTabSz="1218510" fontAlgn="base">
              <a:spcBef>
                <a:spcPct val="0"/>
              </a:spcBef>
              <a:spcAft>
                <a:spcPct val="0"/>
              </a:spcAft>
            </a:pPr>
            <a:r>
              <a:rPr kumimoji="1" lang="en-US" altLang="zh-HK" sz="1200" dirty="0">
                <a:solidFill>
                  <a:prstClr val="white"/>
                </a:solidFill>
                <a:ea typeface="新細明體" charset="-120"/>
              </a:rPr>
              <a:t>Photo courtesy of http://theteacupoflife.com/2012/11/drink-more-green-tea.html</a:t>
            </a:r>
            <a:endParaRPr kumimoji="1" lang="zh-HK" altLang="en-US" sz="1200" dirty="0">
              <a:solidFill>
                <a:prstClr val="white"/>
              </a:solidFill>
              <a:ea typeface="新細明體" charset="-120"/>
            </a:endParaRPr>
          </a:p>
        </p:txBody>
      </p:sp>
    </p:spTree>
    <p:extLst>
      <p:ext uri="{BB962C8B-B14F-4D97-AF65-F5344CB8AC3E}">
        <p14:creationId xmlns:p14="http://schemas.microsoft.com/office/powerpoint/2010/main" val="25734967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56323" name="Rectangle 3"/>
          <p:cNvSpPr>
            <a:spLocks noChangeArrowheads="1"/>
          </p:cNvSpPr>
          <p:nvPr/>
        </p:nvSpPr>
        <p:spPr bwMode="auto">
          <a:xfrm>
            <a:off x="914403" y="1981233"/>
            <a:ext cx="10970684"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25870" rIns="0" bIns="0"/>
          <a:lstStyle>
            <a:lvl1pPr>
              <a:lnSpc>
                <a:spcPct val="93000"/>
              </a:lnSpc>
              <a:spcAft>
                <a:spcPts val="1425"/>
              </a:spcAft>
              <a:buClr>
                <a:srgbClr val="000000"/>
              </a:buClr>
              <a:buSzPct val="100000"/>
              <a:buFont typeface="Times New Roman" panose="02020603050405020304" pitchFamily="18" charset="0"/>
              <a:defRPr sz="2200">
                <a:solidFill>
                  <a:srgbClr val="000000"/>
                </a:solidFill>
                <a:latin typeface="Calibri" panose="020F0502020204030204" pitchFamily="34" charset="0"/>
                <a:ea typeface="華康儷中黑" panose="020B0509000000000000" charset="0"/>
                <a:cs typeface="華康儷中黑" panose="020B0509000000000000" charset="0"/>
              </a:defRPr>
            </a:lvl1pPr>
            <a:lvl2pPr marL="457200">
              <a:lnSpc>
                <a:spcPct val="93000"/>
              </a:lnSpc>
              <a:spcAft>
                <a:spcPts val="1138"/>
              </a:spcAft>
              <a:buClr>
                <a:srgbClr val="000000"/>
              </a:buClr>
              <a:buSzPct val="100000"/>
              <a:buFont typeface="Times New Roman" panose="02020603050405020304" pitchFamily="18" charset="0"/>
              <a:defRPr>
                <a:solidFill>
                  <a:srgbClr val="000000"/>
                </a:solidFill>
                <a:latin typeface="Calibri" panose="020F0502020204030204" pitchFamily="34" charset="0"/>
                <a:ea typeface="華康儷中黑" panose="020B0509000000000000" charset="0"/>
                <a:cs typeface="華康儷中黑" panose="020B0509000000000000" charset="0"/>
              </a:defRPr>
            </a:lvl2pPr>
            <a:lvl3pPr marL="914400">
              <a:lnSpc>
                <a:spcPct val="93000"/>
              </a:lnSpc>
              <a:spcAft>
                <a:spcPts val="850"/>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華康儷中黑" panose="020B0509000000000000" charset="0"/>
                <a:cs typeface="華康儷中黑" panose="020B0509000000000000" charset="0"/>
              </a:defRPr>
            </a:lvl3pPr>
            <a:lvl4pPr marL="1371600">
              <a:lnSpc>
                <a:spcPct val="93000"/>
              </a:lnSpc>
              <a:spcAft>
                <a:spcPts val="575"/>
              </a:spcAft>
              <a:buClr>
                <a:srgbClr val="000000"/>
              </a:buClr>
              <a:buSzPct val="100000"/>
              <a:buFont typeface="Times New Roman" panose="02020603050405020304" pitchFamily="18" charset="0"/>
              <a:defRPr sz="1600">
                <a:solidFill>
                  <a:srgbClr val="000000"/>
                </a:solidFill>
                <a:latin typeface="Calibri" panose="020F0502020204030204" pitchFamily="34" charset="0"/>
                <a:ea typeface="華康儷中黑" panose="020B0509000000000000" charset="0"/>
                <a:cs typeface="華康儷中黑" panose="020B0509000000000000" charset="0"/>
              </a:defRPr>
            </a:lvl4pPr>
            <a:lvl5pPr marL="1828800">
              <a:lnSpc>
                <a:spcPct val="93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5pPr>
            <a:lvl6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6pPr>
            <a:lvl7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7pPr>
            <a:lvl8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8pPr>
            <a:lvl9pPr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ea typeface="華康儷中黑" panose="020B0509000000000000" charset="0"/>
                <a:cs typeface="華康儷中黑" panose="020B0509000000000000" charset="0"/>
              </a:defRPr>
            </a:lvl9pPr>
          </a:lstStyle>
          <a:p>
            <a:pPr defTabSz="1218510" fontAlgn="base">
              <a:spcBef>
                <a:spcPct val="0"/>
              </a:spcBef>
              <a:spcAft>
                <a:spcPct val="0"/>
              </a:spcAft>
            </a:pPr>
            <a:endParaRPr kumimoji="1" lang="en-US" altLang="zh-HK" sz="4300">
              <a:solidFill>
                <a:prstClr val="white"/>
              </a:solidFill>
              <a:latin typeface="Arial" panose="020B0604020202020204" pitchFamily="34" charset="0"/>
              <a:ea typeface="新細明體" panose="02020500000000000000" pitchFamily="18" charset="-120"/>
            </a:endParaRPr>
          </a:p>
        </p:txBody>
      </p:sp>
      <p:sp>
        <p:nvSpPr>
          <p:cNvPr id="56324" name="Text Box 4"/>
          <p:cNvSpPr txBox="1">
            <a:spLocks noChangeArrowheads="1"/>
          </p:cNvSpPr>
          <p:nvPr/>
        </p:nvSpPr>
        <p:spPr bwMode="auto">
          <a:xfrm>
            <a:off x="623392" y="1701073"/>
            <a:ext cx="10945216" cy="3840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9936" tIns="59968" rIns="119936" bIns="59968"/>
          <a:lstStyle>
            <a:lvl1pPr marL="457200" indent="-455613">
              <a:lnSpc>
                <a:spcPct val="93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200">
                <a:solidFill>
                  <a:srgbClr val="000000"/>
                </a:solidFill>
                <a:latin typeface="Calibri" panose="020F0502020204030204" pitchFamily="34" charset="0"/>
                <a:ea typeface="華康儷中黑" panose="020B0509000000000000" charset="0"/>
                <a:cs typeface="華康儷中黑" panose="020B0509000000000000" charset="0"/>
              </a:defRPr>
            </a:lvl1pPr>
            <a:lvl2pPr>
              <a:lnSpc>
                <a:spcPct val="93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rgbClr val="000000"/>
                </a:solidFill>
                <a:latin typeface="Calibri" panose="020F0502020204030204" pitchFamily="34" charset="0"/>
                <a:ea typeface="華康儷中黑" panose="020B0509000000000000" charset="0"/>
                <a:cs typeface="華康儷中黑" panose="020B0509000000000000" charset="0"/>
              </a:defRPr>
            </a:lvl2pPr>
            <a:lvl3pPr>
              <a:lnSpc>
                <a:spcPct val="93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1600">
                <a:solidFill>
                  <a:srgbClr val="000000"/>
                </a:solidFill>
                <a:latin typeface="Calibri" panose="020F0502020204030204" pitchFamily="34" charset="0"/>
                <a:ea typeface="華康儷中黑" panose="020B0509000000000000" charset="0"/>
                <a:cs typeface="華康儷中黑" panose="020B0509000000000000" charset="0"/>
              </a:defRPr>
            </a:lvl3pPr>
            <a:lvl4pPr>
              <a:lnSpc>
                <a:spcPct val="93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1600">
                <a:solidFill>
                  <a:srgbClr val="000000"/>
                </a:solidFill>
                <a:latin typeface="Calibri" panose="020F0502020204030204" pitchFamily="34" charset="0"/>
                <a:ea typeface="華康儷中黑" panose="020B0509000000000000" charset="0"/>
                <a:cs typeface="華康儷中黑" panose="020B0509000000000000" charset="0"/>
              </a:defRPr>
            </a:lvl4pPr>
            <a:lvl5pPr>
              <a:lnSpc>
                <a:spcPct val="93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5pPr>
            <a:lvl6pPr marL="25146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6pPr>
            <a:lvl7pPr marL="29718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7pPr>
            <a:lvl8pPr marL="34290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8pPr>
            <a:lvl9pPr marL="3886200" indent="-228600" defTabSz="457200" eaLnBrk="0" fontAlgn="base" hangingPunct="0">
              <a:lnSpc>
                <a:spcPct val="93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sz="2000">
                <a:solidFill>
                  <a:srgbClr val="000000"/>
                </a:solidFill>
                <a:latin typeface="Calibri" panose="020F0502020204030204" pitchFamily="34" charset="0"/>
                <a:ea typeface="華康儷中黑" panose="020B0509000000000000" charset="0"/>
                <a:cs typeface="華康儷中黑" panose="020B0509000000000000" charset="0"/>
              </a:defRPr>
            </a:lvl9pPr>
          </a:lstStyle>
          <a:p>
            <a:pPr marL="2116" indent="0" defTabSz="1218510" fontAlgn="base">
              <a:spcBef>
                <a:spcPct val="0"/>
              </a:spcBef>
              <a:spcAft>
                <a:spcPct val="0"/>
              </a:spcAft>
              <a:buClr>
                <a:srgbClr val="ED7D31"/>
              </a:buClr>
              <a:buSzPct val="80000"/>
            </a:pPr>
            <a:r>
              <a:rPr kumimoji="1" lang="en-US" altLang="zh-HK" sz="3200" dirty="0">
                <a:solidFill>
                  <a:prstClr val="white"/>
                </a:solidFill>
                <a:ea typeface="新細明體" panose="02020500000000000000" pitchFamily="18" charset="-120"/>
              </a:rPr>
              <a:t>The </a:t>
            </a:r>
            <a:r>
              <a:rPr kumimoji="1" lang="en-US" altLang="zh-HK" sz="3200" dirty="0" err="1">
                <a:solidFill>
                  <a:prstClr val="white"/>
                </a:solidFill>
                <a:ea typeface="新細明體" panose="02020500000000000000" pitchFamily="18" charset="-120"/>
              </a:rPr>
              <a:t>catechins</a:t>
            </a:r>
            <a:r>
              <a:rPr kumimoji="1" lang="en-US" altLang="zh-HK" sz="3200" dirty="0">
                <a:solidFill>
                  <a:prstClr val="white"/>
                </a:solidFill>
                <a:ea typeface="新細明體" panose="02020500000000000000" pitchFamily="18" charset="-120"/>
              </a:rPr>
              <a:t> in green tea have also been correlated with providing positive effects on mood.</a:t>
            </a:r>
          </a:p>
        </p:txBody>
      </p:sp>
      <p:pic>
        <p:nvPicPr>
          <p:cNvPr id="563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5372" y="4773149"/>
            <a:ext cx="3776629" cy="208485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52119" y="3591405"/>
            <a:ext cx="2067284" cy="277309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2"/>
          <p:cNvSpPr>
            <a:spLocks noGrp="1" noChangeArrowheads="1"/>
          </p:cNvSpPr>
          <p:nvPr>
            <p:ph type="title"/>
          </p:nvPr>
        </p:nvSpPr>
        <p:spPr>
          <a:xfrm>
            <a:off x="815413" y="452672"/>
            <a:ext cx="10657184" cy="1217613"/>
          </a:xfrm>
        </p:spPr>
        <p:txBody>
          <a:bodyPr>
            <a:normAutofit/>
          </a:bodyPr>
          <a:lstStyle/>
          <a:p>
            <a:pPr eaLnBrk="1"/>
            <a:r>
              <a:rPr lang="en-US" altLang="zh-HK" b="1" dirty="0" smtClean="0">
                <a:solidFill>
                  <a:schemeClr val="bg1"/>
                </a:solidFill>
                <a:latin typeface="Calibri" panose="020F0502020204030204" pitchFamily="34" charset="0"/>
                <a:cs typeface="Arial" panose="020B0604020202020204" pitchFamily="34" charset="0"/>
              </a:rPr>
              <a:t>Green </a:t>
            </a:r>
            <a:r>
              <a:rPr lang="en-US" altLang="zh-HK" b="1" dirty="0">
                <a:solidFill>
                  <a:schemeClr val="bg1"/>
                </a:solidFill>
                <a:latin typeface="Calibri" panose="020F0502020204030204" pitchFamily="34" charset="0"/>
                <a:cs typeface="Arial" panose="020B0604020202020204" pitchFamily="34" charset="0"/>
              </a:rPr>
              <a:t>Tea</a:t>
            </a:r>
            <a:endParaRPr lang="en-US" altLang="zh-HK" dirty="0" smtClean="0">
              <a:solidFill>
                <a:schemeClr val="bg1"/>
              </a:solidFill>
              <a:latin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92827021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pic>
        <p:nvPicPr>
          <p:cNvPr id="3" name="圖片 2"/>
          <p:cNvPicPr>
            <a:picLocks noChangeAspect="1"/>
          </p:cNvPicPr>
          <p:nvPr/>
        </p:nvPicPr>
        <p:blipFill>
          <a:blip r:embed="rId2"/>
          <a:stretch>
            <a:fillRect/>
          </a:stretch>
        </p:blipFill>
        <p:spPr>
          <a:xfrm>
            <a:off x="0" y="1988841"/>
            <a:ext cx="12192000" cy="3492315"/>
          </a:xfrm>
          <a:prstGeom prst="rect">
            <a:avLst/>
          </a:prstGeom>
        </p:spPr>
      </p:pic>
      <p:sp>
        <p:nvSpPr>
          <p:cNvPr id="2" name="TextBox 1"/>
          <p:cNvSpPr txBox="1"/>
          <p:nvPr/>
        </p:nvSpPr>
        <p:spPr>
          <a:xfrm>
            <a:off x="815413" y="729087"/>
            <a:ext cx="10657184" cy="779700"/>
          </a:xfrm>
          <a:prstGeom prst="rect">
            <a:avLst/>
          </a:prstGeom>
          <a:noFill/>
        </p:spPr>
        <p:txBody>
          <a:bodyPr wrap="square" lIns="121856" tIns="60928" rIns="121856" bIns="60928" rtlCol="0">
            <a:spAutoFit/>
          </a:bodyPr>
          <a:lstStyle/>
          <a:p>
            <a:pPr algn="ctr" defTabSz="1218510" fontAlgn="base">
              <a:spcBef>
                <a:spcPct val="0"/>
              </a:spcBef>
              <a:spcAft>
                <a:spcPct val="0"/>
              </a:spcAft>
            </a:pPr>
            <a:r>
              <a:rPr kumimoji="1" lang="en-US" sz="4300" b="1" dirty="0">
                <a:solidFill>
                  <a:prstClr val="white"/>
                </a:solidFill>
                <a:ea typeface="新細明體" charset="-120"/>
              </a:rPr>
              <a:t>Comparison between green tea and black tea</a:t>
            </a:r>
          </a:p>
        </p:txBody>
      </p:sp>
      <p:sp>
        <p:nvSpPr>
          <p:cNvPr id="4" name="矩形 1"/>
          <p:cNvSpPr/>
          <p:nvPr/>
        </p:nvSpPr>
        <p:spPr>
          <a:xfrm>
            <a:off x="-23123" y="5724707"/>
            <a:ext cx="8605440" cy="369332"/>
          </a:xfrm>
          <a:prstGeom prst="rect">
            <a:avLst/>
          </a:prstGeom>
        </p:spPr>
        <p:txBody>
          <a:bodyPr wrap="square" lIns="121856" tIns="60928" rIns="121856" bIns="60928">
            <a:spAutoFit/>
          </a:bodyPr>
          <a:lstStyle/>
          <a:p>
            <a:pPr defTabSz="1218510" fontAlgn="base">
              <a:spcBef>
                <a:spcPct val="0"/>
              </a:spcBef>
              <a:spcAft>
                <a:spcPct val="0"/>
              </a:spcAft>
            </a:pPr>
            <a:r>
              <a:rPr kumimoji="1" lang="en-US" altLang="zh-HK" sz="1600" dirty="0">
                <a:solidFill>
                  <a:prstClr val="white"/>
                </a:solidFill>
                <a:ea typeface="新細明體" charset="-120"/>
              </a:rPr>
              <a:t>Adapted from http://lpi.oregonstate.edu/mic/food-beverages/tea#table-1</a:t>
            </a:r>
            <a:endParaRPr kumimoji="1" lang="zh-HK" altLang="en-US" sz="1600" dirty="0">
              <a:solidFill>
                <a:prstClr val="white"/>
              </a:solidFill>
              <a:ea typeface="新細明體" charset="-120"/>
            </a:endParaRPr>
          </a:p>
        </p:txBody>
      </p:sp>
    </p:spTree>
    <p:extLst>
      <p:ext uri="{BB962C8B-B14F-4D97-AF65-F5344CB8AC3E}">
        <p14:creationId xmlns:p14="http://schemas.microsoft.com/office/powerpoint/2010/main" val="40028991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p:txBody>
          <a:bodyPr/>
          <a:lstStyle/>
          <a:p>
            <a:r>
              <a:rPr lang="en-US" altLang="zh-HK" b="1" dirty="0">
                <a:solidFill>
                  <a:schemeClr val="bg1"/>
                </a:solidFill>
              </a:rPr>
              <a:t>Green Tea Extract</a:t>
            </a:r>
            <a:endParaRPr lang="zh-HK" altLang="en-US" b="1" dirty="0">
              <a:solidFill>
                <a:schemeClr val="bg1"/>
              </a:solidFill>
            </a:endParaRPr>
          </a:p>
        </p:txBody>
      </p:sp>
      <p:sp>
        <p:nvSpPr>
          <p:cNvPr id="3" name="內容版面配置區 2"/>
          <p:cNvSpPr>
            <a:spLocks noGrp="1"/>
          </p:cNvSpPr>
          <p:nvPr>
            <p:ph idx="1"/>
          </p:nvPr>
        </p:nvSpPr>
        <p:spPr/>
        <p:txBody>
          <a:bodyPr>
            <a:normAutofit/>
          </a:bodyPr>
          <a:lstStyle/>
          <a:p>
            <a:pPr marL="0" indent="0">
              <a:buNone/>
            </a:pPr>
            <a:r>
              <a:rPr lang="en-US" altLang="zh-HK" dirty="0" smtClean="0">
                <a:solidFill>
                  <a:schemeClr val="bg1"/>
                </a:solidFill>
              </a:rPr>
              <a:t>Green </a:t>
            </a:r>
            <a:r>
              <a:rPr lang="en-US" altLang="zh-HK" dirty="0">
                <a:solidFill>
                  <a:schemeClr val="bg1"/>
                </a:solidFill>
              </a:rPr>
              <a:t>Tea Extract is a health-promoting antioxidant. It is rich in polyphenols that have been shown to promote health</a:t>
            </a:r>
            <a:r>
              <a:rPr lang="en-US" altLang="zh-HK" dirty="0" smtClean="0">
                <a:solidFill>
                  <a:schemeClr val="bg1"/>
                </a:solidFill>
              </a:rPr>
              <a:t>.</a:t>
            </a:r>
            <a:endParaRPr lang="zh-TW" altLang="zh-HK" dirty="0">
              <a:solidFill>
                <a:schemeClr val="bg1"/>
              </a:solidFill>
            </a:endParaRPr>
          </a:p>
        </p:txBody>
      </p:sp>
    </p:spTree>
    <p:extLst>
      <p:ext uri="{BB962C8B-B14F-4D97-AF65-F5344CB8AC3E}">
        <p14:creationId xmlns:p14="http://schemas.microsoft.com/office/powerpoint/2010/main" val="1082520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p:txBody>
          <a:bodyPr>
            <a:normAutofit/>
          </a:bodyPr>
          <a:lstStyle/>
          <a:p>
            <a:r>
              <a:rPr lang="en-US" altLang="zh-HK" b="1" dirty="0" smtClean="0">
                <a:solidFill>
                  <a:schemeClr val="bg1"/>
                </a:solidFill>
              </a:rPr>
              <a:t>Selenium</a:t>
            </a:r>
            <a:endParaRPr lang="zh-HK" altLang="en-US" b="1" dirty="0">
              <a:solidFill>
                <a:schemeClr val="bg1"/>
              </a:solidFill>
            </a:endParaRPr>
          </a:p>
        </p:txBody>
      </p:sp>
      <p:sp>
        <p:nvSpPr>
          <p:cNvPr id="3" name="內容版面配置區 2"/>
          <p:cNvSpPr>
            <a:spLocks noGrp="1"/>
          </p:cNvSpPr>
          <p:nvPr>
            <p:ph idx="1"/>
          </p:nvPr>
        </p:nvSpPr>
        <p:spPr/>
        <p:txBody>
          <a:bodyPr>
            <a:normAutofit/>
          </a:bodyPr>
          <a:lstStyle/>
          <a:p>
            <a:r>
              <a:rPr lang="en-US" altLang="zh-HK" sz="3200" dirty="0">
                <a:solidFill>
                  <a:schemeClr val="bg1"/>
                </a:solidFill>
              </a:rPr>
              <a:t>Selenium promotes the body’s production of glutathione peroxidase, the body's master antioxidant.</a:t>
            </a:r>
          </a:p>
          <a:p>
            <a:r>
              <a:rPr lang="en-US" altLang="zh-HK" sz="3200" dirty="0">
                <a:solidFill>
                  <a:schemeClr val="bg1"/>
                </a:solidFill>
              </a:rPr>
              <a:t>Selenium is an essential trace mineral that works closely with vitamin E to provide the body with powerful antioxidant protection from free radicals. </a:t>
            </a:r>
            <a:endParaRPr lang="zh-TW" altLang="zh-HK" sz="3200" dirty="0">
              <a:solidFill>
                <a:schemeClr val="bg1"/>
              </a:solidFill>
            </a:endParaRPr>
          </a:p>
          <a:p>
            <a:endParaRPr lang="zh-TW" altLang="zh-HK" sz="3200" dirty="0">
              <a:solidFill>
                <a:schemeClr val="bg1"/>
              </a:solidFill>
            </a:endParaRPr>
          </a:p>
          <a:p>
            <a:pPr marL="0" indent="0">
              <a:buNone/>
            </a:pPr>
            <a:endParaRPr lang="zh-TW" altLang="zh-HK" sz="3200" dirty="0">
              <a:solidFill>
                <a:schemeClr val="bg1"/>
              </a:solidFill>
            </a:endParaRPr>
          </a:p>
        </p:txBody>
      </p:sp>
    </p:spTree>
    <p:extLst>
      <p:ext uri="{BB962C8B-B14F-4D97-AF65-F5344CB8AC3E}">
        <p14:creationId xmlns:p14="http://schemas.microsoft.com/office/powerpoint/2010/main" val="3945894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05233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p:txBody>
          <a:bodyPr>
            <a:normAutofit/>
          </a:bodyPr>
          <a:lstStyle/>
          <a:p>
            <a:r>
              <a:rPr lang="en-US" altLang="zh-HK" b="1" dirty="0" smtClean="0">
                <a:solidFill>
                  <a:schemeClr val="bg1"/>
                </a:solidFill>
              </a:rPr>
              <a:t>Bilberry</a:t>
            </a:r>
            <a:endParaRPr lang="zh-HK" altLang="en-US" dirty="0">
              <a:solidFill>
                <a:schemeClr val="bg1"/>
              </a:solidFill>
            </a:endParaRPr>
          </a:p>
        </p:txBody>
      </p:sp>
      <p:sp>
        <p:nvSpPr>
          <p:cNvPr id="3" name="內容版面配置區 2"/>
          <p:cNvSpPr>
            <a:spLocks noGrp="1"/>
          </p:cNvSpPr>
          <p:nvPr>
            <p:ph idx="1"/>
          </p:nvPr>
        </p:nvSpPr>
        <p:spPr/>
        <p:txBody>
          <a:bodyPr>
            <a:normAutofit/>
          </a:bodyPr>
          <a:lstStyle/>
          <a:p>
            <a:r>
              <a:rPr lang="en-US" altLang="zh-HK" sz="3200" dirty="0">
                <a:solidFill>
                  <a:schemeClr val="bg1"/>
                </a:solidFill>
              </a:rPr>
              <a:t>Bilberry’s chief action as an antioxidant is its powerful synergy with vitamin E. </a:t>
            </a:r>
          </a:p>
          <a:p>
            <a:r>
              <a:rPr lang="en-US" altLang="zh-HK" sz="3200" dirty="0">
                <a:solidFill>
                  <a:schemeClr val="bg1"/>
                </a:solidFill>
              </a:rPr>
              <a:t>Bilberry </a:t>
            </a:r>
            <a:r>
              <a:rPr lang="en-US" altLang="zh-HK" sz="3200" dirty="0" err="1">
                <a:solidFill>
                  <a:schemeClr val="bg1"/>
                </a:solidFill>
              </a:rPr>
              <a:t>anthocyanosides</a:t>
            </a:r>
            <a:r>
              <a:rPr lang="en-US" altLang="zh-HK" sz="3200" dirty="0">
                <a:solidFill>
                  <a:schemeClr val="bg1"/>
                </a:solidFill>
              </a:rPr>
              <a:t> also supports the operation of crucial enzymes in the enzymes in the retinal cellular metabolism and function.</a:t>
            </a:r>
          </a:p>
          <a:p>
            <a:r>
              <a:rPr lang="en-US" altLang="zh-HK" sz="3200" dirty="0">
                <a:solidFill>
                  <a:schemeClr val="bg1"/>
                </a:solidFill>
              </a:rPr>
              <a:t> Bilberry promotes normal platelet activity.</a:t>
            </a:r>
            <a:endParaRPr lang="zh-TW" altLang="zh-HK" sz="3200" dirty="0">
              <a:solidFill>
                <a:schemeClr val="bg1"/>
              </a:solidFill>
            </a:endParaRPr>
          </a:p>
          <a:p>
            <a:endParaRPr lang="zh-TW" altLang="zh-HK" sz="3200" dirty="0">
              <a:solidFill>
                <a:schemeClr val="bg1"/>
              </a:solidFill>
            </a:endParaRPr>
          </a:p>
          <a:p>
            <a:endParaRPr lang="zh-HK" altLang="en-US" sz="3200" dirty="0">
              <a:solidFill>
                <a:schemeClr val="bg1"/>
              </a:solidFill>
            </a:endParaRPr>
          </a:p>
        </p:txBody>
      </p:sp>
      <p:pic>
        <p:nvPicPr>
          <p:cNvPr id="5" name="圖片 4"/>
          <p:cNvPicPr>
            <a:picLocks noChangeAspect="1"/>
          </p:cNvPicPr>
          <p:nvPr/>
        </p:nvPicPr>
        <p:blipFill>
          <a:blip r:embed="rId2"/>
          <a:stretch>
            <a:fillRect/>
          </a:stretch>
        </p:blipFill>
        <p:spPr>
          <a:xfrm>
            <a:off x="10626008" y="5688758"/>
            <a:ext cx="1565992" cy="1169273"/>
          </a:xfrm>
          <a:prstGeom prst="rect">
            <a:avLst/>
          </a:prstGeom>
        </p:spPr>
      </p:pic>
    </p:spTree>
    <p:extLst>
      <p:ext uri="{BB962C8B-B14F-4D97-AF65-F5344CB8AC3E}">
        <p14:creationId xmlns:p14="http://schemas.microsoft.com/office/powerpoint/2010/main" val="16900948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548680"/>
            <a:ext cx="10657184" cy="1143000"/>
          </a:xfrm>
        </p:spPr>
        <p:txBody>
          <a:bodyPr>
            <a:normAutofit/>
          </a:bodyPr>
          <a:lstStyle/>
          <a:p>
            <a:r>
              <a:rPr lang="en-US" altLang="zh-HK" b="1" dirty="0" smtClean="0">
                <a:solidFill>
                  <a:schemeClr val="bg1"/>
                </a:solidFill>
              </a:rPr>
              <a:t>Soy </a:t>
            </a:r>
            <a:r>
              <a:rPr lang="en-US" altLang="zh-HK" b="1" dirty="0">
                <a:solidFill>
                  <a:schemeClr val="bg1"/>
                </a:solidFill>
              </a:rPr>
              <a:t>Extract </a:t>
            </a:r>
            <a:r>
              <a:rPr lang="zh-HK" altLang="zh-HK" b="1" dirty="0" smtClean="0">
                <a:solidFill>
                  <a:schemeClr val="bg1"/>
                </a:solidFill>
              </a:rPr>
              <a:t> </a:t>
            </a:r>
            <a:endParaRPr lang="zh-HK" altLang="en-US" sz="7200" dirty="0">
              <a:solidFill>
                <a:schemeClr val="bg1"/>
              </a:solidFill>
            </a:endParaRPr>
          </a:p>
        </p:txBody>
      </p:sp>
      <p:sp>
        <p:nvSpPr>
          <p:cNvPr id="3" name="內容版面配置區 2"/>
          <p:cNvSpPr>
            <a:spLocks noGrp="1"/>
          </p:cNvSpPr>
          <p:nvPr>
            <p:ph idx="1"/>
          </p:nvPr>
        </p:nvSpPr>
        <p:spPr>
          <a:xfrm>
            <a:off x="623392" y="1825625"/>
            <a:ext cx="10730408" cy="4351339"/>
          </a:xfrm>
        </p:spPr>
        <p:txBody>
          <a:bodyPr>
            <a:normAutofit/>
          </a:bodyPr>
          <a:lstStyle/>
          <a:p>
            <a:r>
              <a:rPr lang="en-US" altLang="zh-HK" sz="3200" dirty="0">
                <a:solidFill>
                  <a:schemeClr val="bg1"/>
                </a:solidFill>
              </a:rPr>
              <a:t>Soy extract contains </a:t>
            </a:r>
            <a:r>
              <a:rPr lang="en-US" altLang="zh-HK" sz="3200" dirty="0" err="1">
                <a:solidFill>
                  <a:schemeClr val="bg1"/>
                </a:solidFill>
              </a:rPr>
              <a:t>isoflavones</a:t>
            </a:r>
            <a:r>
              <a:rPr lang="en-US" altLang="zh-HK" sz="3200" dirty="0">
                <a:solidFill>
                  <a:schemeClr val="bg1"/>
                </a:solidFill>
              </a:rPr>
              <a:t> in the form of phytoestrogens. Phytoestrogens are </a:t>
            </a:r>
            <a:r>
              <a:rPr lang="en-US" altLang="zh-HK" sz="3200" dirty="0" err="1">
                <a:solidFill>
                  <a:schemeClr val="bg1"/>
                </a:solidFill>
              </a:rPr>
              <a:t>nonsteriodal</a:t>
            </a:r>
            <a:r>
              <a:rPr lang="en-US" altLang="zh-HK" sz="3200" dirty="0">
                <a:solidFill>
                  <a:schemeClr val="bg1"/>
                </a:solidFill>
              </a:rPr>
              <a:t> compounds that come from plants.</a:t>
            </a:r>
          </a:p>
          <a:p>
            <a:r>
              <a:rPr lang="en-US" altLang="zh-HK" sz="3200" dirty="0">
                <a:solidFill>
                  <a:schemeClr val="bg1"/>
                </a:solidFill>
              </a:rPr>
              <a:t>Soy may be linked to alleviating mild menopausal symptoms and beneficial in promoting bone health.</a:t>
            </a:r>
            <a:endParaRPr lang="zh-TW" altLang="zh-HK" sz="3200" dirty="0">
              <a:solidFill>
                <a:schemeClr val="bg1"/>
              </a:solidFill>
            </a:endParaRPr>
          </a:p>
          <a:p>
            <a:endParaRPr lang="zh-TW" altLang="zh-HK" sz="3200" u="sng" dirty="0">
              <a:solidFill>
                <a:schemeClr val="bg1"/>
              </a:solidFill>
            </a:endParaRPr>
          </a:p>
        </p:txBody>
      </p:sp>
      <p:pic>
        <p:nvPicPr>
          <p:cNvPr id="4" name="圖片 3"/>
          <p:cNvPicPr>
            <a:picLocks noChangeAspect="1"/>
          </p:cNvPicPr>
          <p:nvPr/>
        </p:nvPicPr>
        <p:blipFill>
          <a:blip r:embed="rId2"/>
          <a:stretch>
            <a:fillRect/>
          </a:stretch>
        </p:blipFill>
        <p:spPr>
          <a:xfrm>
            <a:off x="7632172" y="5388256"/>
            <a:ext cx="4559829" cy="1476245"/>
          </a:xfrm>
          <a:prstGeom prst="rect">
            <a:avLst/>
          </a:prstGeom>
        </p:spPr>
      </p:pic>
    </p:spTree>
    <p:extLst>
      <p:ext uri="{BB962C8B-B14F-4D97-AF65-F5344CB8AC3E}">
        <p14:creationId xmlns:p14="http://schemas.microsoft.com/office/powerpoint/2010/main" val="30153485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356659"/>
            <a:ext cx="10657184" cy="1143000"/>
          </a:xfrm>
        </p:spPr>
        <p:txBody>
          <a:bodyPr>
            <a:normAutofit/>
          </a:bodyPr>
          <a:lstStyle/>
          <a:p>
            <a:r>
              <a:rPr lang="en-US" altLang="zh-HK" b="1" dirty="0" smtClean="0">
                <a:solidFill>
                  <a:schemeClr val="bg1"/>
                </a:solidFill>
              </a:rPr>
              <a:t>Dong Quai Root Extract</a:t>
            </a:r>
            <a:endParaRPr lang="zh-HK" altLang="en-US" dirty="0">
              <a:solidFill>
                <a:schemeClr val="bg1"/>
              </a:solidFill>
            </a:endParaRPr>
          </a:p>
        </p:txBody>
      </p:sp>
      <p:sp>
        <p:nvSpPr>
          <p:cNvPr id="3" name="內容版面配置區 2"/>
          <p:cNvSpPr>
            <a:spLocks noGrp="1"/>
          </p:cNvSpPr>
          <p:nvPr>
            <p:ph idx="1"/>
          </p:nvPr>
        </p:nvSpPr>
        <p:spPr/>
        <p:txBody>
          <a:bodyPr>
            <a:normAutofit/>
          </a:bodyPr>
          <a:lstStyle/>
          <a:p>
            <a:pPr>
              <a:lnSpc>
                <a:spcPct val="100000"/>
              </a:lnSpc>
              <a:spcBef>
                <a:spcPts val="0"/>
              </a:spcBef>
            </a:pPr>
            <a:r>
              <a:rPr lang="en-US" altLang="zh-HK" sz="3500" dirty="0">
                <a:solidFill>
                  <a:schemeClr val="bg1"/>
                </a:solidFill>
              </a:rPr>
              <a:t>Dong </a:t>
            </a:r>
            <a:r>
              <a:rPr lang="en-US" altLang="zh-HK" sz="3500" dirty="0" err="1">
                <a:solidFill>
                  <a:schemeClr val="bg1"/>
                </a:solidFill>
              </a:rPr>
              <a:t>quai</a:t>
            </a:r>
            <a:r>
              <a:rPr lang="en-US" altLang="zh-HK" sz="3500" dirty="0">
                <a:solidFill>
                  <a:schemeClr val="bg1"/>
                </a:solidFill>
              </a:rPr>
              <a:t> is often referred to as the female ginseng because of its homeostatic effects during menstruation. </a:t>
            </a:r>
          </a:p>
          <a:p>
            <a:pPr>
              <a:lnSpc>
                <a:spcPct val="100000"/>
              </a:lnSpc>
              <a:spcBef>
                <a:spcPts val="0"/>
              </a:spcBef>
            </a:pPr>
            <a:r>
              <a:rPr lang="en-US" altLang="zh-HK" sz="3500" dirty="0">
                <a:solidFill>
                  <a:schemeClr val="bg1"/>
                </a:solidFill>
              </a:rPr>
              <a:t>Its most common use is to manage mild cramps and pain during menstruation as well as to alleviate some of the mild symptoms of menopause such as hot flashes. </a:t>
            </a:r>
            <a:endParaRPr lang="zh-TW" altLang="zh-HK" sz="3500" dirty="0">
              <a:solidFill>
                <a:schemeClr val="bg1"/>
              </a:solidFill>
            </a:endParaRPr>
          </a:p>
          <a:p>
            <a:pPr>
              <a:lnSpc>
                <a:spcPct val="100000"/>
              </a:lnSpc>
              <a:spcBef>
                <a:spcPts val="0"/>
              </a:spcBef>
            </a:pPr>
            <a:endParaRPr lang="en-US" altLang="zh-HK" sz="3500" dirty="0">
              <a:solidFill>
                <a:schemeClr val="bg1"/>
              </a:solidFill>
            </a:endParaRPr>
          </a:p>
          <a:p>
            <a:pPr marL="0" indent="0">
              <a:lnSpc>
                <a:spcPct val="100000"/>
              </a:lnSpc>
              <a:spcBef>
                <a:spcPts val="0"/>
              </a:spcBef>
              <a:buNone/>
            </a:pPr>
            <a:endParaRPr lang="zh-TW" altLang="zh-HK" sz="3500" dirty="0">
              <a:solidFill>
                <a:schemeClr val="bg1"/>
              </a:solidFill>
            </a:endParaRPr>
          </a:p>
        </p:txBody>
      </p:sp>
      <p:pic>
        <p:nvPicPr>
          <p:cNvPr id="4" name="圖片 3"/>
          <p:cNvPicPr>
            <a:picLocks noChangeAspect="1"/>
          </p:cNvPicPr>
          <p:nvPr/>
        </p:nvPicPr>
        <p:blipFill>
          <a:blip r:embed="rId2"/>
          <a:stretch>
            <a:fillRect/>
          </a:stretch>
        </p:blipFill>
        <p:spPr>
          <a:xfrm>
            <a:off x="9674640" y="5525452"/>
            <a:ext cx="2517360" cy="1340768"/>
          </a:xfrm>
          <a:prstGeom prst="rect">
            <a:avLst/>
          </a:prstGeom>
        </p:spPr>
      </p:pic>
    </p:spTree>
    <p:extLst>
      <p:ext uri="{BB962C8B-B14F-4D97-AF65-F5344CB8AC3E}">
        <p14:creationId xmlns:p14="http://schemas.microsoft.com/office/powerpoint/2010/main" val="7398957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 name="內容版面配置區 2"/>
          <p:cNvSpPr>
            <a:spLocks noGrp="1"/>
          </p:cNvSpPr>
          <p:nvPr>
            <p:ph idx="1"/>
          </p:nvPr>
        </p:nvSpPr>
        <p:spPr>
          <a:xfrm>
            <a:off x="623392" y="1604797"/>
            <a:ext cx="10945216" cy="3840163"/>
          </a:xfrm>
        </p:spPr>
        <p:txBody>
          <a:bodyPr>
            <a:noAutofit/>
          </a:bodyPr>
          <a:lstStyle/>
          <a:p>
            <a:pPr>
              <a:lnSpc>
                <a:spcPct val="100000"/>
              </a:lnSpc>
              <a:spcBef>
                <a:spcPts val="0"/>
              </a:spcBef>
            </a:pPr>
            <a:r>
              <a:rPr lang="en-US" altLang="zh-HK" sz="3500" dirty="0">
                <a:solidFill>
                  <a:schemeClr val="bg1"/>
                </a:solidFill>
              </a:rPr>
              <a:t>The specific mechanism of action is unknown; although, </a:t>
            </a:r>
            <a:r>
              <a:rPr lang="en-US" altLang="zh-HK" sz="3500" dirty="0" err="1">
                <a:solidFill>
                  <a:schemeClr val="bg1"/>
                </a:solidFill>
              </a:rPr>
              <a:t>coumarin</a:t>
            </a:r>
            <a:r>
              <a:rPr lang="en-US" altLang="zh-HK" sz="3500" dirty="0">
                <a:solidFill>
                  <a:schemeClr val="bg1"/>
                </a:solidFill>
              </a:rPr>
              <a:t>, </a:t>
            </a:r>
            <a:r>
              <a:rPr lang="en-US" altLang="zh-HK" sz="3500" dirty="0" err="1">
                <a:solidFill>
                  <a:schemeClr val="bg1"/>
                </a:solidFill>
              </a:rPr>
              <a:t>ferulic</a:t>
            </a:r>
            <a:r>
              <a:rPr lang="en-US" altLang="zh-HK" sz="3500" dirty="0">
                <a:solidFill>
                  <a:schemeClr val="bg1"/>
                </a:solidFill>
              </a:rPr>
              <a:t> acid and </a:t>
            </a:r>
            <a:r>
              <a:rPr lang="en-US" altLang="zh-HK" sz="3500" dirty="0" err="1">
                <a:solidFill>
                  <a:schemeClr val="bg1"/>
                </a:solidFill>
              </a:rPr>
              <a:t>ligustilide</a:t>
            </a:r>
            <a:r>
              <a:rPr lang="en-US" altLang="zh-HK" sz="3500" dirty="0">
                <a:solidFill>
                  <a:schemeClr val="bg1"/>
                </a:solidFill>
              </a:rPr>
              <a:t> appear to be the active constituents of the dong </a:t>
            </a:r>
            <a:r>
              <a:rPr lang="en-US" altLang="zh-HK" sz="3500" dirty="0" err="1">
                <a:solidFill>
                  <a:schemeClr val="bg1"/>
                </a:solidFill>
              </a:rPr>
              <a:t>quai</a:t>
            </a:r>
            <a:r>
              <a:rPr lang="en-US" altLang="zh-HK" sz="3500" dirty="0">
                <a:solidFill>
                  <a:schemeClr val="bg1"/>
                </a:solidFill>
              </a:rPr>
              <a:t> root.</a:t>
            </a:r>
          </a:p>
          <a:p>
            <a:pPr>
              <a:lnSpc>
                <a:spcPct val="100000"/>
              </a:lnSpc>
              <a:spcBef>
                <a:spcPts val="0"/>
              </a:spcBef>
            </a:pPr>
            <a:r>
              <a:rPr lang="en-US" altLang="zh-HK" sz="3500" dirty="0">
                <a:solidFill>
                  <a:schemeClr val="bg1"/>
                </a:solidFill>
              </a:rPr>
              <a:t> </a:t>
            </a:r>
            <a:r>
              <a:rPr lang="en-US" altLang="zh-HK" sz="3500" dirty="0" err="1">
                <a:solidFill>
                  <a:schemeClr val="bg1"/>
                </a:solidFill>
              </a:rPr>
              <a:t>Coumarin</a:t>
            </a:r>
            <a:r>
              <a:rPr lang="en-US" altLang="zh-HK" sz="3500" dirty="0">
                <a:solidFill>
                  <a:schemeClr val="bg1"/>
                </a:solidFill>
              </a:rPr>
              <a:t> aids in promoting normal blood flow, while the </a:t>
            </a:r>
            <a:r>
              <a:rPr lang="en-US" altLang="zh-HK" sz="3500" dirty="0" err="1">
                <a:solidFill>
                  <a:schemeClr val="bg1"/>
                </a:solidFill>
              </a:rPr>
              <a:t>ferulic</a:t>
            </a:r>
            <a:r>
              <a:rPr lang="en-US" altLang="zh-HK" sz="3500" dirty="0">
                <a:solidFill>
                  <a:schemeClr val="bg1"/>
                </a:solidFill>
              </a:rPr>
              <a:t> acid and </a:t>
            </a:r>
            <a:r>
              <a:rPr lang="en-US" altLang="zh-HK" sz="3500" dirty="0" err="1">
                <a:solidFill>
                  <a:schemeClr val="bg1"/>
                </a:solidFill>
              </a:rPr>
              <a:t>ligustilide</a:t>
            </a:r>
            <a:r>
              <a:rPr lang="en-US" altLang="zh-HK" sz="3500" dirty="0">
                <a:solidFill>
                  <a:schemeClr val="bg1"/>
                </a:solidFill>
              </a:rPr>
              <a:t> promote normal muscle relaxation. Dong </a:t>
            </a:r>
            <a:r>
              <a:rPr lang="en-US" altLang="zh-HK" sz="3500" dirty="0" err="1">
                <a:solidFill>
                  <a:schemeClr val="bg1"/>
                </a:solidFill>
              </a:rPr>
              <a:t>quai</a:t>
            </a:r>
            <a:r>
              <a:rPr lang="en-US" altLang="zh-HK" sz="3500" dirty="0">
                <a:solidFill>
                  <a:schemeClr val="bg1"/>
                </a:solidFill>
              </a:rPr>
              <a:t> is not a replacement for estrogen (although, some studies have shown that it has a similar effect as </a:t>
            </a:r>
            <a:r>
              <a:rPr lang="en-US" altLang="zh-HK" sz="3500" dirty="0" err="1">
                <a:solidFill>
                  <a:schemeClr val="bg1"/>
                </a:solidFill>
              </a:rPr>
              <a:t>isoflavones</a:t>
            </a:r>
            <a:r>
              <a:rPr lang="en-US" altLang="zh-HK" sz="3500" dirty="0">
                <a:solidFill>
                  <a:schemeClr val="bg1"/>
                </a:solidFill>
              </a:rPr>
              <a:t>) nor does it have any hormone-like effects on the body.</a:t>
            </a:r>
            <a:endParaRPr lang="zh-HK" altLang="en-US" sz="3500" dirty="0">
              <a:solidFill>
                <a:schemeClr val="bg1"/>
              </a:solidFill>
            </a:endParaRPr>
          </a:p>
          <a:p>
            <a:pPr>
              <a:lnSpc>
                <a:spcPct val="100000"/>
              </a:lnSpc>
              <a:spcBef>
                <a:spcPts val="0"/>
              </a:spcBef>
            </a:pPr>
            <a:endParaRPr lang="zh-TW" altLang="zh-HK" sz="3500" dirty="0">
              <a:solidFill>
                <a:schemeClr val="bg1"/>
              </a:solidFill>
            </a:endParaRPr>
          </a:p>
          <a:p>
            <a:pPr>
              <a:lnSpc>
                <a:spcPct val="100000"/>
              </a:lnSpc>
              <a:spcBef>
                <a:spcPts val="0"/>
              </a:spcBef>
            </a:pPr>
            <a:endParaRPr lang="zh-HK" altLang="en-US" sz="3500" dirty="0">
              <a:solidFill>
                <a:schemeClr val="bg1"/>
              </a:solidFill>
            </a:endParaRPr>
          </a:p>
        </p:txBody>
      </p:sp>
      <p:sp>
        <p:nvSpPr>
          <p:cNvPr id="4" name="標題 1"/>
          <p:cNvSpPr>
            <a:spLocks noGrp="1"/>
          </p:cNvSpPr>
          <p:nvPr>
            <p:ph type="title"/>
          </p:nvPr>
        </p:nvSpPr>
        <p:spPr>
          <a:xfrm>
            <a:off x="815413" y="356659"/>
            <a:ext cx="10657184" cy="1143000"/>
          </a:xfrm>
        </p:spPr>
        <p:txBody>
          <a:bodyPr>
            <a:normAutofit/>
          </a:bodyPr>
          <a:lstStyle/>
          <a:p>
            <a:r>
              <a:rPr lang="en-US" altLang="zh-HK" b="1" dirty="0" smtClean="0">
                <a:solidFill>
                  <a:schemeClr val="bg1"/>
                </a:solidFill>
              </a:rPr>
              <a:t>Dong Quai Root Extract</a:t>
            </a:r>
            <a:endParaRPr lang="zh-HK" altLang="en-US" dirty="0">
              <a:solidFill>
                <a:schemeClr val="bg1"/>
              </a:solidFill>
            </a:endParaRPr>
          </a:p>
        </p:txBody>
      </p:sp>
    </p:spTree>
    <p:extLst>
      <p:ext uri="{BB962C8B-B14F-4D97-AF65-F5344CB8AC3E}">
        <p14:creationId xmlns:p14="http://schemas.microsoft.com/office/powerpoint/2010/main" val="21344815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 y="0"/>
            <a:ext cx="12192000" cy="6858000"/>
          </a:xfrm>
          <a:prstGeom prst="rect">
            <a:avLst/>
          </a:prstGeom>
        </p:spPr>
      </p:pic>
      <p:sp>
        <p:nvSpPr>
          <p:cNvPr id="5" name="TextBox 4"/>
          <p:cNvSpPr txBox="1"/>
          <p:nvPr/>
        </p:nvSpPr>
        <p:spPr>
          <a:xfrm>
            <a:off x="-3" y="3973667"/>
            <a:ext cx="12192003" cy="3406060"/>
          </a:xfrm>
          <a:prstGeom prst="rect">
            <a:avLst/>
          </a:prstGeom>
          <a:solidFill>
            <a:schemeClr val="tx1">
              <a:lumMod val="85000"/>
              <a:lumOff val="15000"/>
              <a:alpha val="85000"/>
            </a:schemeClr>
          </a:solidFill>
          <a:effectLst>
            <a:glow rad="63500">
              <a:schemeClr val="accent5">
                <a:satMod val="175000"/>
                <a:alpha val="40000"/>
              </a:schemeClr>
            </a:glow>
          </a:effectLst>
        </p:spPr>
        <p:txBody>
          <a:bodyPr wrap="square" lIns="121738" tIns="60869" rIns="121738" bIns="60869" rtlCol="0" anchor="t">
            <a:spAutoFit/>
          </a:bodyPr>
          <a:lstStyle/>
          <a:p>
            <a:pPr algn="ctr" defTabSz="1217160"/>
            <a:endParaRPr lang="en-US" sz="53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a:p>
            <a:pPr algn="ctr" defTabSz="1217160"/>
            <a:r>
              <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rPr>
              <a:t>WHAT DO YOU WANT?</a:t>
            </a:r>
          </a:p>
          <a:p>
            <a:pPr algn="ctr" defTabSz="1217160"/>
            <a:endParaRPr lang="en-US"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Calibri" pitchFamily="34" charset="0"/>
            </a:endParaRPr>
          </a:p>
        </p:txBody>
      </p:sp>
      <p:sp>
        <p:nvSpPr>
          <p:cNvPr id="6" name="TextBox 5"/>
          <p:cNvSpPr txBox="1"/>
          <p:nvPr/>
        </p:nvSpPr>
        <p:spPr>
          <a:xfrm>
            <a:off x="2330847" y="456337"/>
            <a:ext cx="246308" cy="492443"/>
          </a:xfrm>
          <a:prstGeom prst="rect">
            <a:avLst/>
          </a:prstGeom>
          <a:noFill/>
        </p:spPr>
        <p:txBody>
          <a:bodyPr wrap="none" lIns="121738" tIns="60869" rIns="121738" bIns="60869" rtlCol="0">
            <a:spAutoFit/>
          </a:bodyPr>
          <a:lstStyle/>
          <a:p>
            <a:pPr defTabSz="1217160"/>
            <a:endParaRPr lang="en-US" sz="2400" dirty="0">
              <a:solidFill>
                <a:prstClr val="black"/>
              </a:solidFill>
              <a:latin typeface="Gill Sans MT" panose="020B0502020104020203" pitchFamily="34" charset="0"/>
            </a:endParaRPr>
          </a:p>
        </p:txBody>
      </p:sp>
      <p:grpSp>
        <p:nvGrpSpPr>
          <p:cNvPr id="10" name="Group 9"/>
          <p:cNvGrpSpPr/>
          <p:nvPr/>
        </p:nvGrpSpPr>
        <p:grpSpPr>
          <a:xfrm>
            <a:off x="4775200" y="482656"/>
            <a:ext cx="7010400" cy="761631"/>
            <a:chOff x="1259088" y="1957"/>
            <a:chExt cx="4431810" cy="571223"/>
          </a:xfrm>
          <a:solidFill>
            <a:schemeClr val="accent1">
              <a:lumMod val="50000"/>
            </a:schemeClr>
          </a:solidFill>
          <a:scene3d>
            <a:camera prst="orthographicFront">
              <a:rot lat="0" lon="0" rev="0"/>
            </a:camera>
            <a:lightRig rig="balanced" dir="t">
              <a:rot lat="0" lon="0" rev="8700000"/>
            </a:lightRig>
          </a:scene3d>
        </p:grpSpPr>
        <p:sp>
          <p:nvSpPr>
            <p:cNvPr id="20" name="Pentagon 19"/>
            <p:cNvSpPr/>
            <p:nvPr/>
          </p:nvSpPr>
          <p:spPr>
            <a:xfrm rot="10800000">
              <a:off x="1259088" y="1957"/>
              <a:ext cx="4431810" cy="571223"/>
            </a:xfrm>
            <a:prstGeom prst="homePlate">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1" name="Pentagon 4"/>
            <p:cNvSpPr/>
            <p:nvPr/>
          </p:nvSpPr>
          <p:spPr>
            <a:xfrm rot="21600000">
              <a:off x="1401894" y="1957"/>
              <a:ext cx="4289004" cy="57122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251893" tIns="19050" rIns="35560" bIns="19050" numCol="1" spcCol="1270" anchor="ctr" anchorCtr="0">
              <a:noAutofit/>
            </a:bodyPr>
            <a:lstStyle/>
            <a:p>
              <a:pPr algn="ctr" defTabSz="295791">
                <a:lnSpc>
                  <a:spcPct val="90000"/>
                </a:lnSpc>
                <a:spcBef>
                  <a:spcPct val="0"/>
                </a:spcBef>
                <a:spcAft>
                  <a:spcPct val="35000"/>
                </a:spcAft>
              </a:pPr>
              <a:r>
                <a:rPr lang="en-US" sz="3200" dirty="0">
                  <a:solidFill>
                    <a:prstClr val="white"/>
                  </a:solidFill>
                  <a:latin typeface="Calibri" pitchFamily="34" charset="0"/>
                </a:rPr>
                <a:t>NEW CUSTOMERS</a:t>
              </a:r>
            </a:p>
          </p:txBody>
        </p:sp>
      </p:grpSp>
      <p:sp>
        <p:nvSpPr>
          <p:cNvPr id="19" name="Pentagon 6"/>
          <p:cNvSpPr/>
          <p:nvPr/>
        </p:nvSpPr>
        <p:spPr>
          <a:xfrm>
            <a:off x="5067208" y="1908698"/>
            <a:ext cx="5718672" cy="761631"/>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dk1"/>
          </a:fontRef>
        </p:style>
        <p:txBody>
          <a:bodyPr spcFirstLastPara="0" vert="horz" wrap="square" lIns="335313" tIns="25398" rIns="47323" bIns="25398" numCol="1" spcCol="1693" anchor="ctr" anchorCtr="0">
            <a:noAutofit/>
          </a:bodyPr>
          <a:lstStyle/>
          <a:p>
            <a:pPr algn="ctr" defTabSz="295791">
              <a:lnSpc>
                <a:spcPct val="90000"/>
              </a:lnSpc>
              <a:spcBef>
                <a:spcPct val="0"/>
              </a:spcBef>
              <a:spcAft>
                <a:spcPct val="35000"/>
              </a:spcAft>
            </a:pPr>
            <a:endParaRPr lang="en-US" sz="3700" dirty="0">
              <a:solidFill>
                <a:prstClr val="black"/>
              </a:solidFill>
              <a:latin typeface="Gill Sans MT" panose="020B0502020104020203" pitchFamily="34" charset="0"/>
            </a:endParaRPr>
          </a:p>
        </p:txBody>
      </p:sp>
      <p:grpSp>
        <p:nvGrpSpPr>
          <p:cNvPr id="22" name="Group 21"/>
          <p:cNvGrpSpPr/>
          <p:nvPr/>
        </p:nvGrpSpPr>
        <p:grpSpPr>
          <a:xfrm>
            <a:off x="5181600" y="1346568"/>
            <a:ext cx="6604000" cy="761632"/>
            <a:chOff x="1259088" y="1956"/>
            <a:chExt cx="4953000" cy="571224"/>
          </a:xfrm>
          <a:scene3d>
            <a:camera prst="orthographicFront">
              <a:rot lat="0" lon="0" rev="0"/>
            </a:camera>
            <a:lightRig rig="balanced" dir="t">
              <a:rot lat="0" lon="0" rev="8700000"/>
            </a:lightRig>
          </a:scene3d>
        </p:grpSpPr>
        <p:sp>
          <p:nvSpPr>
            <p:cNvPr id="23" name="Pentagon 22"/>
            <p:cNvSpPr/>
            <p:nvPr/>
          </p:nvSpPr>
          <p:spPr>
            <a:xfrm rot="10800000">
              <a:off x="1259088" y="1956"/>
              <a:ext cx="4876800" cy="571223"/>
            </a:xfrm>
            <a:prstGeom prst="homePlate">
              <a:avLst/>
            </a:prstGeom>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4" name="Pentagon 4"/>
            <p:cNvSpPr/>
            <p:nvPr/>
          </p:nvSpPr>
          <p:spPr>
            <a:xfrm>
              <a:off x="1401894" y="1957"/>
              <a:ext cx="4810194" cy="571223"/>
            </a:xfrm>
            <a:prstGeom prst="rect">
              <a:avLst/>
            </a:prstGeom>
            <a:solidFill>
              <a:schemeClr val="accent1">
                <a:lumMod val="50000"/>
              </a:schemeClr>
            </a:solid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251893" tIns="19050" rIns="35560" bIns="19050" numCol="1" spcCol="1270" anchor="ctr" anchorCtr="0">
              <a:noAutofit/>
            </a:bodyPr>
            <a:lstStyle/>
            <a:p>
              <a:pPr algn="ctr" defTabSz="295791">
                <a:lnSpc>
                  <a:spcPct val="90000"/>
                </a:lnSpc>
                <a:spcBef>
                  <a:spcPct val="0"/>
                </a:spcBef>
                <a:spcAft>
                  <a:spcPct val="35000"/>
                </a:spcAft>
              </a:pPr>
              <a:r>
                <a:rPr lang="en-US" sz="3200" dirty="0">
                  <a:solidFill>
                    <a:prstClr val="white"/>
                  </a:solidFill>
                  <a:latin typeface="Calibri" pitchFamily="34" charset="0"/>
                </a:rPr>
                <a:t>BUILD SHARE OF CUSTOMER</a:t>
              </a:r>
            </a:p>
          </p:txBody>
        </p:sp>
      </p:grpSp>
      <p:grpSp>
        <p:nvGrpSpPr>
          <p:cNvPr id="25" name="Group 24"/>
          <p:cNvGrpSpPr/>
          <p:nvPr/>
        </p:nvGrpSpPr>
        <p:grpSpPr>
          <a:xfrm>
            <a:off x="5571720" y="2209899"/>
            <a:ext cx="6213880" cy="761631"/>
            <a:chOff x="1259088" y="1957"/>
            <a:chExt cx="4431810" cy="571223"/>
          </a:xfrm>
          <a:solidFill>
            <a:schemeClr val="accent1">
              <a:lumMod val="50000"/>
            </a:schemeClr>
          </a:solidFill>
          <a:scene3d>
            <a:camera prst="orthographicFront">
              <a:rot lat="0" lon="0" rev="0"/>
            </a:camera>
            <a:lightRig rig="balanced" dir="t">
              <a:rot lat="0" lon="0" rev="8700000"/>
            </a:lightRig>
          </a:scene3d>
        </p:grpSpPr>
        <p:sp>
          <p:nvSpPr>
            <p:cNvPr id="26" name="Pentagon 25"/>
            <p:cNvSpPr/>
            <p:nvPr/>
          </p:nvSpPr>
          <p:spPr>
            <a:xfrm rot="10800000">
              <a:off x="1259088" y="1957"/>
              <a:ext cx="4431810" cy="571223"/>
            </a:xfrm>
            <a:prstGeom prst="homePlate">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27" name="Pentagon 4"/>
            <p:cNvSpPr/>
            <p:nvPr/>
          </p:nvSpPr>
          <p:spPr>
            <a:xfrm rot="21600000">
              <a:off x="1401894" y="1957"/>
              <a:ext cx="4289004" cy="57122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251893" tIns="19050" rIns="35560" bIns="19050" numCol="1" spcCol="1270" anchor="ctr" anchorCtr="0">
              <a:noAutofit/>
            </a:bodyPr>
            <a:lstStyle/>
            <a:p>
              <a:pPr algn="ctr" defTabSz="295791">
                <a:lnSpc>
                  <a:spcPct val="90000"/>
                </a:lnSpc>
                <a:spcBef>
                  <a:spcPct val="0"/>
                </a:spcBef>
                <a:spcAft>
                  <a:spcPct val="35000"/>
                </a:spcAft>
              </a:pPr>
              <a:r>
                <a:rPr lang="en-US" sz="3200" dirty="0">
                  <a:solidFill>
                    <a:prstClr val="white"/>
                  </a:solidFill>
                  <a:latin typeface="Calibri" pitchFamily="34" charset="0"/>
                </a:rPr>
                <a:t>RETAIL TO RECRUIT</a:t>
              </a:r>
            </a:p>
          </p:txBody>
        </p:sp>
      </p:grpSp>
      <p:grpSp>
        <p:nvGrpSpPr>
          <p:cNvPr id="28" name="Group 27"/>
          <p:cNvGrpSpPr/>
          <p:nvPr/>
        </p:nvGrpSpPr>
        <p:grpSpPr>
          <a:xfrm>
            <a:off x="5384800" y="3073820"/>
            <a:ext cx="6400800" cy="761631"/>
            <a:chOff x="1259088" y="1957"/>
            <a:chExt cx="4431810" cy="571223"/>
          </a:xfrm>
          <a:solidFill>
            <a:schemeClr val="accent1">
              <a:lumMod val="50000"/>
            </a:schemeClr>
          </a:solidFill>
          <a:scene3d>
            <a:camera prst="orthographicFront">
              <a:rot lat="0" lon="0" rev="0"/>
            </a:camera>
            <a:lightRig rig="balanced" dir="t">
              <a:rot lat="0" lon="0" rev="8700000"/>
            </a:lightRig>
          </a:scene3d>
        </p:grpSpPr>
        <p:sp>
          <p:nvSpPr>
            <p:cNvPr id="29" name="Pentagon 28"/>
            <p:cNvSpPr/>
            <p:nvPr/>
          </p:nvSpPr>
          <p:spPr>
            <a:xfrm rot="10800000">
              <a:off x="1259088" y="1957"/>
              <a:ext cx="4431810" cy="571223"/>
            </a:xfrm>
            <a:prstGeom prst="homePlate">
              <a:avLst/>
            </a:prstGeom>
            <a:grpFill/>
            <a:ln>
              <a:noFill/>
            </a:ln>
            <a:effectLst>
              <a:outerShdw blurRad="44450" dist="27940" dir="5400000" algn="ctr">
                <a:srgbClr val="000000">
                  <a:alpha val="32000"/>
                </a:srgbClr>
              </a:outerShdw>
            </a:effectLst>
            <a:sp3d>
              <a:bevelT w="1905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30" name="Pentagon 4"/>
            <p:cNvSpPr/>
            <p:nvPr/>
          </p:nvSpPr>
          <p:spPr>
            <a:xfrm rot="21600000">
              <a:off x="1401894" y="1957"/>
              <a:ext cx="4289004" cy="571223"/>
            </a:xfrm>
            <a:prstGeom prst="rect">
              <a:avLst/>
            </a:prstGeom>
            <a:grpFill/>
            <a:ln>
              <a:noFill/>
            </a:ln>
            <a:effectLst>
              <a:outerShdw blurRad="44450" dist="27940" dir="5400000" algn="ctr">
                <a:srgbClr val="000000">
                  <a:alpha val="32000"/>
                </a:srgbClr>
              </a:outerShdw>
            </a:effectLst>
            <a:sp3d>
              <a:bevelT w="190500" h="38100"/>
            </a:sp3d>
          </p:spPr>
          <p:style>
            <a:lnRef idx="0">
              <a:scrgbClr r="0" g="0" b="0"/>
            </a:lnRef>
            <a:fillRef idx="0">
              <a:scrgbClr r="0" g="0" b="0"/>
            </a:fillRef>
            <a:effectRef idx="0">
              <a:scrgbClr r="0" g="0" b="0"/>
            </a:effectRef>
            <a:fontRef idx="minor">
              <a:schemeClr val="dk1"/>
            </a:fontRef>
          </p:style>
          <p:txBody>
            <a:bodyPr spcFirstLastPara="0" vert="horz" wrap="square" lIns="251893" tIns="19050" rIns="35560" bIns="19050" numCol="1" spcCol="1270" anchor="ctr" anchorCtr="0">
              <a:noAutofit/>
            </a:bodyPr>
            <a:lstStyle/>
            <a:p>
              <a:pPr algn="ctr" defTabSz="295791">
                <a:lnSpc>
                  <a:spcPct val="90000"/>
                </a:lnSpc>
                <a:spcBef>
                  <a:spcPct val="0"/>
                </a:spcBef>
                <a:spcAft>
                  <a:spcPct val="35000"/>
                </a:spcAft>
              </a:pPr>
              <a:r>
                <a:rPr lang="en-US" sz="3200" dirty="0">
                  <a:solidFill>
                    <a:prstClr val="white"/>
                  </a:solidFill>
                  <a:latin typeface="Calibri" pitchFamily="34" charset="0"/>
                </a:rPr>
                <a:t>RECRUIT TO RETAIL</a:t>
              </a:r>
            </a:p>
          </p:txBody>
        </p:sp>
      </p:gr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87900" y="-25400"/>
            <a:ext cx="5106501" cy="4876800"/>
          </a:xfrm>
          <a:prstGeom prst="ellipse">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93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left)">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365129"/>
            <a:ext cx="10657184" cy="1325563"/>
          </a:xfrm>
        </p:spPr>
        <p:txBody>
          <a:bodyPr>
            <a:normAutofit/>
          </a:bodyPr>
          <a:lstStyle/>
          <a:p>
            <a:r>
              <a:rPr lang="en-US" altLang="zh-TW" b="1" dirty="0" smtClean="0">
                <a:solidFill>
                  <a:schemeClr val="bg1"/>
                </a:solidFill>
              </a:rPr>
              <a:t>Wild Yam</a:t>
            </a:r>
            <a:endParaRPr lang="zh-HK" altLang="en-US" b="1" dirty="0">
              <a:solidFill>
                <a:schemeClr val="bg1"/>
              </a:solidFill>
            </a:endParaRPr>
          </a:p>
        </p:txBody>
      </p:sp>
      <p:sp>
        <p:nvSpPr>
          <p:cNvPr id="3" name="內容版面配置區 2"/>
          <p:cNvSpPr>
            <a:spLocks noGrp="1"/>
          </p:cNvSpPr>
          <p:nvPr>
            <p:ph idx="1"/>
          </p:nvPr>
        </p:nvSpPr>
        <p:spPr>
          <a:xfrm>
            <a:off x="623393" y="1861972"/>
            <a:ext cx="11041227" cy="4351339"/>
          </a:xfrm>
        </p:spPr>
        <p:txBody>
          <a:bodyPr/>
          <a:lstStyle/>
          <a:p>
            <a:pPr marL="0" indent="0">
              <a:buNone/>
            </a:pPr>
            <a:r>
              <a:rPr lang="en-US" altLang="zh-HK" dirty="0" smtClean="0">
                <a:solidFill>
                  <a:schemeClr val="bg1"/>
                </a:solidFill>
              </a:rPr>
              <a:t>Wild </a:t>
            </a:r>
            <a:r>
              <a:rPr lang="en-US" altLang="zh-HK" dirty="0">
                <a:solidFill>
                  <a:schemeClr val="bg1"/>
                </a:solidFill>
              </a:rPr>
              <a:t>yam has been historically used for mild symptoms associated with menstruation and menopause, including cramping, hot flashes and occasional fatigue.</a:t>
            </a:r>
            <a:endParaRPr lang="zh-TW" altLang="zh-HK" dirty="0">
              <a:solidFill>
                <a:schemeClr val="bg1"/>
              </a:solidFill>
            </a:endParaRPr>
          </a:p>
          <a:p>
            <a:endParaRPr lang="zh-TW" altLang="zh-HK" dirty="0">
              <a:solidFill>
                <a:schemeClr val="bg1"/>
              </a:solidFill>
            </a:endParaRPr>
          </a:p>
          <a:p>
            <a:endParaRPr lang="zh-TW" altLang="zh-HK" dirty="0">
              <a:solidFill>
                <a:schemeClr val="bg1"/>
              </a:solidFill>
            </a:endParaRPr>
          </a:p>
        </p:txBody>
      </p:sp>
      <p:pic>
        <p:nvPicPr>
          <p:cNvPr id="4" name="圖片 3"/>
          <p:cNvPicPr>
            <a:picLocks noChangeAspect="1"/>
          </p:cNvPicPr>
          <p:nvPr/>
        </p:nvPicPr>
        <p:blipFill>
          <a:blip r:embed="rId2"/>
          <a:stretch>
            <a:fillRect/>
          </a:stretch>
        </p:blipFill>
        <p:spPr>
          <a:xfrm>
            <a:off x="9727702" y="4745717"/>
            <a:ext cx="2464329" cy="2112283"/>
          </a:xfrm>
          <a:prstGeom prst="rect">
            <a:avLst/>
          </a:prstGeom>
        </p:spPr>
      </p:pic>
    </p:spTree>
    <p:extLst>
      <p:ext uri="{BB962C8B-B14F-4D97-AF65-F5344CB8AC3E}">
        <p14:creationId xmlns:p14="http://schemas.microsoft.com/office/powerpoint/2010/main" val="11274745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365129"/>
            <a:ext cx="10538387" cy="1325563"/>
          </a:xfrm>
        </p:spPr>
        <p:txBody>
          <a:bodyPr>
            <a:normAutofit/>
          </a:bodyPr>
          <a:lstStyle/>
          <a:p>
            <a:r>
              <a:rPr lang="en-US" altLang="zh-HK" b="1" dirty="0" err="1" smtClean="0">
                <a:solidFill>
                  <a:schemeClr val="bg1"/>
                </a:solidFill>
              </a:rPr>
              <a:t>Chasteberry</a:t>
            </a:r>
            <a:r>
              <a:rPr lang="en-US" altLang="zh-HK" b="1" dirty="0" smtClean="0">
                <a:solidFill>
                  <a:schemeClr val="bg1"/>
                </a:solidFill>
              </a:rPr>
              <a:t>  </a:t>
            </a:r>
            <a:r>
              <a:rPr lang="en-US" altLang="zh-HK" b="1" dirty="0">
                <a:solidFill>
                  <a:schemeClr val="bg1"/>
                </a:solidFill>
              </a:rPr>
              <a:t>Extract </a:t>
            </a:r>
            <a:endParaRPr lang="zh-HK" altLang="en-US" dirty="0">
              <a:solidFill>
                <a:schemeClr val="bg1"/>
              </a:solidFill>
            </a:endParaRPr>
          </a:p>
        </p:txBody>
      </p:sp>
      <p:sp>
        <p:nvSpPr>
          <p:cNvPr id="3" name="內容版面配置區 2"/>
          <p:cNvSpPr>
            <a:spLocks noGrp="1"/>
          </p:cNvSpPr>
          <p:nvPr>
            <p:ph idx="1"/>
          </p:nvPr>
        </p:nvSpPr>
        <p:spPr>
          <a:xfrm>
            <a:off x="623392" y="1669949"/>
            <a:ext cx="10945216" cy="4351339"/>
          </a:xfrm>
        </p:spPr>
        <p:txBody>
          <a:bodyPr>
            <a:normAutofit/>
          </a:bodyPr>
          <a:lstStyle/>
          <a:p>
            <a:pPr marL="0" indent="0">
              <a:buNone/>
            </a:pPr>
            <a:r>
              <a:rPr lang="en-US" altLang="zh-HK" dirty="0" smtClean="0">
                <a:solidFill>
                  <a:schemeClr val="bg1"/>
                </a:solidFill>
              </a:rPr>
              <a:t>It </a:t>
            </a:r>
            <a:r>
              <a:rPr lang="en-US" altLang="zh-HK" dirty="0">
                <a:solidFill>
                  <a:schemeClr val="bg1"/>
                </a:solidFill>
              </a:rPr>
              <a:t>is generally used in dietary supplements for mild symptoms of PMS and menopause. The flavonoids </a:t>
            </a:r>
            <a:r>
              <a:rPr lang="en-US" altLang="zh-HK" dirty="0" err="1">
                <a:solidFill>
                  <a:schemeClr val="bg1"/>
                </a:solidFill>
              </a:rPr>
              <a:t>casticin</a:t>
            </a:r>
            <a:r>
              <a:rPr lang="en-US" altLang="zh-HK" dirty="0">
                <a:solidFill>
                  <a:schemeClr val="bg1"/>
                </a:solidFill>
              </a:rPr>
              <a:t>, </a:t>
            </a:r>
            <a:r>
              <a:rPr lang="en-US" altLang="zh-HK" dirty="0" err="1">
                <a:solidFill>
                  <a:schemeClr val="bg1"/>
                </a:solidFill>
              </a:rPr>
              <a:t>isovitexin</a:t>
            </a:r>
            <a:r>
              <a:rPr lang="en-US" altLang="zh-HK" dirty="0">
                <a:solidFill>
                  <a:schemeClr val="bg1"/>
                </a:solidFill>
              </a:rPr>
              <a:t> and </a:t>
            </a:r>
            <a:r>
              <a:rPr lang="en-US" altLang="zh-HK" dirty="0" err="1">
                <a:solidFill>
                  <a:schemeClr val="bg1"/>
                </a:solidFill>
              </a:rPr>
              <a:t>orientin</a:t>
            </a:r>
            <a:r>
              <a:rPr lang="en-US" altLang="zh-HK" dirty="0">
                <a:solidFill>
                  <a:schemeClr val="bg1"/>
                </a:solidFill>
              </a:rPr>
              <a:t> are the main constituents of </a:t>
            </a:r>
            <a:r>
              <a:rPr lang="en-US" altLang="zh-HK" dirty="0" err="1">
                <a:solidFill>
                  <a:schemeClr val="bg1"/>
                </a:solidFill>
              </a:rPr>
              <a:t>chasteberry</a:t>
            </a:r>
            <a:r>
              <a:rPr lang="en-US" altLang="zh-HK" dirty="0">
                <a:solidFill>
                  <a:schemeClr val="bg1"/>
                </a:solidFill>
              </a:rPr>
              <a:t> extract. It is often used to promote a healthy menstrual cycle. </a:t>
            </a:r>
            <a:endParaRPr lang="zh-TW" altLang="zh-HK" dirty="0">
              <a:solidFill>
                <a:schemeClr val="bg1"/>
              </a:solidFill>
            </a:endParaRPr>
          </a:p>
          <a:p>
            <a:endParaRPr lang="zh-TW" altLang="zh-HK" dirty="0">
              <a:solidFill>
                <a:schemeClr val="bg1"/>
              </a:solidFill>
            </a:endParaRPr>
          </a:p>
        </p:txBody>
      </p:sp>
      <p:pic>
        <p:nvPicPr>
          <p:cNvPr id="4" name="圖片 3"/>
          <p:cNvPicPr>
            <a:picLocks noChangeAspect="1"/>
          </p:cNvPicPr>
          <p:nvPr/>
        </p:nvPicPr>
        <p:blipFill>
          <a:blip r:embed="rId2"/>
          <a:stretch>
            <a:fillRect/>
          </a:stretch>
        </p:blipFill>
        <p:spPr>
          <a:xfrm>
            <a:off x="9833087" y="5589240"/>
            <a:ext cx="2358916" cy="1268760"/>
          </a:xfrm>
          <a:prstGeom prst="rect">
            <a:avLst/>
          </a:prstGeom>
        </p:spPr>
      </p:pic>
    </p:spTree>
    <p:extLst>
      <p:ext uri="{BB962C8B-B14F-4D97-AF65-F5344CB8AC3E}">
        <p14:creationId xmlns:p14="http://schemas.microsoft.com/office/powerpoint/2010/main" val="31427659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548680"/>
            <a:ext cx="10657184" cy="1143000"/>
          </a:xfrm>
        </p:spPr>
        <p:txBody>
          <a:bodyPr>
            <a:normAutofit/>
          </a:bodyPr>
          <a:lstStyle/>
          <a:p>
            <a:r>
              <a:rPr lang="en-US" altLang="zh-HK" b="1" dirty="0" smtClean="0">
                <a:solidFill>
                  <a:schemeClr val="bg1"/>
                </a:solidFill>
              </a:rPr>
              <a:t>Horsetail Extract </a:t>
            </a:r>
            <a:endParaRPr lang="zh-HK" altLang="en-US" sz="7200" b="1" dirty="0">
              <a:solidFill>
                <a:schemeClr val="bg1"/>
              </a:solidFill>
            </a:endParaRPr>
          </a:p>
        </p:txBody>
      </p:sp>
      <p:sp>
        <p:nvSpPr>
          <p:cNvPr id="3" name="內容版面配置區 2"/>
          <p:cNvSpPr>
            <a:spLocks noGrp="1"/>
          </p:cNvSpPr>
          <p:nvPr>
            <p:ph idx="1"/>
          </p:nvPr>
        </p:nvSpPr>
        <p:spPr>
          <a:xfrm>
            <a:off x="838200" y="1604797"/>
            <a:ext cx="10515600" cy="4351339"/>
          </a:xfrm>
        </p:spPr>
        <p:txBody>
          <a:bodyPr>
            <a:normAutofit fontScale="92500" lnSpcReduction="10000"/>
          </a:bodyPr>
          <a:lstStyle/>
          <a:p>
            <a:pPr>
              <a:lnSpc>
                <a:spcPct val="100000"/>
              </a:lnSpc>
              <a:spcBef>
                <a:spcPts val="0"/>
              </a:spcBef>
            </a:pPr>
            <a:r>
              <a:rPr lang="en-US" altLang="zh-HK" sz="3200" dirty="0">
                <a:solidFill>
                  <a:schemeClr val="bg1"/>
                </a:solidFill>
              </a:rPr>
              <a:t>Horsetail (Equisetum </a:t>
            </a:r>
            <a:r>
              <a:rPr lang="en-US" altLang="zh-HK" sz="3200" dirty="0" err="1">
                <a:solidFill>
                  <a:schemeClr val="bg1"/>
                </a:solidFill>
              </a:rPr>
              <a:t>arvense</a:t>
            </a:r>
            <a:r>
              <a:rPr lang="en-US" altLang="zh-HK" sz="3200" dirty="0">
                <a:solidFill>
                  <a:schemeClr val="bg1"/>
                </a:solidFill>
              </a:rPr>
              <a:t>), also known as </a:t>
            </a:r>
            <a:r>
              <a:rPr lang="en-US" altLang="zh-HK" sz="3200" dirty="0" err="1">
                <a:solidFill>
                  <a:schemeClr val="bg1"/>
                </a:solidFill>
              </a:rPr>
              <a:t>Peterwort</a:t>
            </a:r>
            <a:r>
              <a:rPr lang="en-US" altLang="zh-HK" sz="3200" dirty="0">
                <a:solidFill>
                  <a:schemeClr val="bg1"/>
                </a:solidFill>
              </a:rPr>
              <a:t>, Dutch rushes, Shave-grass and Bottlebrush, is named from the bristly appearance of its jointed stems.</a:t>
            </a:r>
          </a:p>
          <a:p>
            <a:pPr>
              <a:lnSpc>
                <a:spcPct val="100000"/>
              </a:lnSpc>
              <a:spcBef>
                <a:spcPts val="0"/>
              </a:spcBef>
            </a:pPr>
            <a:r>
              <a:rPr lang="en-US" altLang="zh-HK" sz="3200" dirty="0">
                <a:solidFill>
                  <a:schemeClr val="bg1"/>
                </a:solidFill>
              </a:rPr>
              <a:t>It has the ability to draw excess water from the body, which makes it useful for cleansing the body. </a:t>
            </a:r>
          </a:p>
          <a:p>
            <a:r>
              <a:rPr lang="en-US" altLang="zh-HK" sz="3200" dirty="0">
                <a:solidFill>
                  <a:schemeClr val="bg1"/>
                </a:solidFill>
              </a:rPr>
              <a:t>Horsetail is a natural source of silicon, iron and sodium, and also contains high amounts of calcium, chromium, crude fiber, magnesium, potassium, selenium and vitamin A.</a:t>
            </a:r>
          </a:p>
          <a:p>
            <a:r>
              <a:rPr lang="en-US" altLang="zh-HK" sz="3200" dirty="0">
                <a:solidFill>
                  <a:schemeClr val="bg1"/>
                </a:solidFill>
              </a:rPr>
              <a:t> Horsetail has  been shown to be helpful with mild symptoms of PMS and menopause.</a:t>
            </a:r>
          </a:p>
          <a:p>
            <a:pPr>
              <a:lnSpc>
                <a:spcPct val="100000"/>
              </a:lnSpc>
              <a:spcBef>
                <a:spcPts val="0"/>
              </a:spcBef>
            </a:pPr>
            <a:endParaRPr lang="en-US" altLang="zh-HK" sz="3200" dirty="0">
              <a:solidFill>
                <a:schemeClr val="bg1"/>
              </a:solidFill>
            </a:endParaRPr>
          </a:p>
          <a:p>
            <a:pPr>
              <a:lnSpc>
                <a:spcPct val="100000"/>
              </a:lnSpc>
              <a:spcBef>
                <a:spcPts val="0"/>
              </a:spcBef>
            </a:pPr>
            <a:endParaRPr lang="zh-TW" altLang="zh-HK"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a:p>
            <a:pPr>
              <a:lnSpc>
                <a:spcPct val="100000"/>
              </a:lnSpc>
              <a:spcBef>
                <a:spcPts val="0"/>
              </a:spcBef>
            </a:pPr>
            <a:endParaRPr lang="zh-HK" altLang="en-US" sz="3200" dirty="0">
              <a:solidFill>
                <a:schemeClr val="bg1"/>
              </a:solidFill>
            </a:endParaRPr>
          </a:p>
        </p:txBody>
      </p:sp>
      <p:pic>
        <p:nvPicPr>
          <p:cNvPr id="4" name="圖片 3"/>
          <p:cNvPicPr>
            <a:picLocks noChangeAspect="1"/>
          </p:cNvPicPr>
          <p:nvPr/>
        </p:nvPicPr>
        <p:blipFill>
          <a:blip r:embed="rId2"/>
          <a:stretch>
            <a:fillRect/>
          </a:stretch>
        </p:blipFill>
        <p:spPr>
          <a:xfrm>
            <a:off x="10320472" y="5476527"/>
            <a:ext cx="1868229" cy="1401172"/>
          </a:xfrm>
          <a:prstGeom prst="rect">
            <a:avLst/>
          </a:prstGeom>
        </p:spPr>
      </p:pic>
    </p:spTree>
    <p:extLst>
      <p:ext uri="{BB962C8B-B14F-4D97-AF65-F5344CB8AC3E}">
        <p14:creationId xmlns:p14="http://schemas.microsoft.com/office/powerpoint/2010/main" val="351801587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p:txBody>
          <a:bodyPr>
            <a:normAutofit/>
          </a:bodyPr>
          <a:lstStyle/>
          <a:p>
            <a:r>
              <a:rPr lang="en-US" altLang="zh-HK" b="1" dirty="0" smtClean="0">
                <a:solidFill>
                  <a:schemeClr val="bg1"/>
                </a:solidFill>
              </a:rPr>
              <a:t>Red </a:t>
            </a:r>
            <a:r>
              <a:rPr lang="en-US" altLang="zh-HK" b="1" dirty="0">
                <a:solidFill>
                  <a:schemeClr val="bg1"/>
                </a:solidFill>
              </a:rPr>
              <a:t>Clover </a:t>
            </a:r>
            <a:r>
              <a:rPr lang="en-US" altLang="zh-HK" b="1" dirty="0" smtClean="0">
                <a:solidFill>
                  <a:schemeClr val="bg1"/>
                </a:solidFill>
              </a:rPr>
              <a:t>Extract</a:t>
            </a:r>
            <a:endParaRPr lang="zh-HK" altLang="en-US" dirty="0">
              <a:solidFill>
                <a:schemeClr val="bg1"/>
              </a:solidFill>
            </a:endParaRPr>
          </a:p>
        </p:txBody>
      </p:sp>
      <p:sp>
        <p:nvSpPr>
          <p:cNvPr id="3" name="內容版面配置區 2"/>
          <p:cNvSpPr>
            <a:spLocks noGrp="1"/>
          </p:cNvSpPr>
          <p:nvPr>
            <p:ph idx="1"/>
          </p:nvPr>
        </p:nvSpPr>
        <p:spPr>
          <a:xfrm>
            <a:off x="623392" y="1604797"/>
            <a:ext cx="10959008" cy="3840163"/>
          </a:xfrm>
        </p:spPr>
        <p:txBody>
          <a:bodyPr>
            <a:normAutofit/>
          </a:bodyPr>
          <a:lstStyle/>
          <a:p>
            <a:pPr marL="0" indent="0">
              <a:buNone/>
            </a:pPr>
            <a:r>
              <a:rPr lang="en-US" altLang="zh-HK" dirty="0" smtClean="0">
                <a:solidFill>
                  <a:schemeClr val="bg1"/>
                </a:solidFill>
              </a:rPr>
              <a:t>Red </a:t>
            </a:r>
            <a:r>
              <a:rPr lang="en-US" altLang="zh-HK" dirty="0">
                <a:solidFill>
                  <a:schemeClr val="bg1"/>
                </a:solidFill>
              </a:rPr>
              <a:t>clover, like soy, contains high levels of </a:t>
            </a:r>
            <a:r>
              <a:rPr lang="en-US" altLang="zh-HK" dirty="0" err="1">
                <a:solidFill>
                  <a:schemeClr val="bg1"/>
                </a:solidFill>
              </a:rPr>
              <a:t>isoflavones</a:t>
            </a:r>
            <a:r>
              <a:rPr lang="en-US" altLang="zh-HK" dirty="0">
                <a:solidFill>
                  <a:schemeClr val="bg1"/>
                </a:solidFill>
              </a:rPr>
              <a:t>. Red clover has been shown to help alleviate hot flashes associated with menopause. </a:t>
            </a:r>
            <a:endParaRPr lang="zh-TW" altLang="zh-HK" dirty="0">
              <a:solidFill>
                <a:schemeClr val="bg1"/>
              </a:solidFill>
            </a:endParaRPr>
          </a:p>
          <a:p>
            <a:endParaRPr lang="zh-TW" altLang="zh-HK" dirty="0">
              <a:solidFill>
                <a:schemeClr val="bg1"/>
              </a:solidFill>
            </a:endParaRPr>
          </a:p>
          <a:p>
            <a:pPr marL="0" indent="0">
              <a:buNone/>
            </a:pPr>
            <a:r>
              <a:rPr lang="en-US" altLang="zh-HK" b="1" dirty="0">
                <a:solidFill>
                  <a:schemeClr val="bg1"/>
                </a:solidFill>
              </a:rPr>
              <a:t> </a:t>
            </a:r>
            <a:endParaRPr lang="zh-TW" altLang="zh-HK" dirty="0">
              <a:solidFill>
                <a:schemeClr val="bg1"/>
              </a:solidFill>
            </a:endParaRPr>
          </a:p>
        </p:txBody>
      </p:sp>
      <p:pic>
        <p:nvPicPr>
          <p:cNvPr id="5" name="圖片 4"/>
          <p:cNvPicPr>
            <a:picLocks noChangeAspect="1"/>
          </p:cNvPicPr>
          <p:nvPr/>
        </p:nvPicPr>
        <p:blipFill>
          <a:blip r:embed="rId2"/>
          <a:stretch>
            <a:fillRect/>
          </a:stretch>
        </p:blipFill>
        <p:spPr>
          <a:xfrm>
            <a:off x="8208236" y="4824688"/>
            <a:ext cx="3983765" cy="2011801"/>
          </a:xfrm>
          <a:prstGeom prst="rect">
            <a:avLst/>
          </a:prstGeom>
        </p:spPr>
      </p:pic>
    </p:spTree>
    <p:extLst>
      <p:ext uri="{BB962C8B-B14F-4D97-AF65-F5344CB8AC3E}">
        <p14:creationId xmlns:p14="http://schemas.microsoft.com/office/powerpoint/2010/main" val="8314171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 name="內容版面配置區 2"/>
          <p:cNvSpPr>
            <a:spLocks noGrp="1"/>
          </p:cNvSpPr>
          <p:nvPr>
            <p:ph idx="1"/>
          </p:nvPr>
        </p:nvSpPr>
        <p:spPr>
          <a:xfrm>
            <a:off x="623392" y="1604797"/>
            <a:ext cx="10945216" cy="3840163"/>
          </a:xfrm>
        </p:spPr>
        <p:txBody>
          <a:bodyPr>
            <a:noAutofit/>
          </a:bodyPr>
          <a:lstStyle/>
          <a:p>
            <a:pPr>
              <a:lnSpc>
                <a:spcPts val="3200"/>
              </a:lnSpc>
              <a:spcBef>
                <a:spcPts val="0"/>
              </a:spcBef>
            </a:pPr>
            <a:r>
              <a:rPr lang="en-US" altLang="zh-HK" sz="3200" b="1" dirty="0">
                <a:solidFill>
                  <a:schemeClr val="bg1"/>
                </a:solidFill>
              </a:rPr>
              <a:t> </a:t>
            </a:r>
            <a:r>
              <a:rPr lang="en-US" altLang="zh-HK" sz="3200" dirty="0">
                <a:solidFill>
                  <a:schemeClr val="bg1"/>
                </a:solidFill>
              </a:rPr>
              <a:t>The Ancient Greek physician Galen referred to valerian as “</a:t>
            </a:r>
            <a:r>
              <a:rPr lang="en-US" altLang="zh-HK" sz="3200" dirty="0" err="1">
                <a:solidFill>
                  <a:schemeClr val="bg1"/>
                </a:solidFill>
              </a:rPr>
              <a:t>Phu</a:t>
            </a:r>
            <a:r>
              <a:rPr lang="en-US" altLang="zh-HK" sz="3200" dirty="0">
                <a:solidFill>
                  <a:schemeClr val="bg1"/>
                </a:solidFill>
              </a:rPr>
              <a:t>,” which is an expression of disgust at the plants smell. It was given the name all-heal in medieval times due to its natural healing properties.</a:t>
            </a:r>
          </a:p>
          <a:p>
            <a:pPr>
              <a:lnSpc>
                <a:spcPts val="3200"/>
              </a:lnSpc>
              <a:spcBef>
                <a:spcPts val="0"/>
              </a:spcBef>
            </a:pPr>
            <a:r>
              <a:rPr lang="en-US" altLang="zh-HK" sz="3200" dirty="0">
                <a:solidFill>
                  <a:schemeClr val="bg1"/>
                </a:solidFill>
              </a:rPr>
              <a:t>Valerian Root is commonly used to as a natural sleep aid, but it is also used for mild symptoms associated with premenstrual syndrome and menopause. Clinical trials have shown that extracts of the root have a sleep-inducing effect, which researchers believe stems from the herb’s tendency to boost levels of gamma-aminobutyric acid, a chemical messenger in the brain. </a:t>
            </a:r>
            <a:endParaRPr lang="zh-TW" altLang="zh-HK" sz="3200" dirty="0">
              <a:solidFill>
                <a:schemeClr val="bg1"/>
              </a:solidFill>
            </a:endParaRPr>
          </a:p>
          <a:p>
            <a:pPr>
              <a:lnSpc>
                <a:spcPts val="3200"/>
              </a:lnSpc>
              <a:spcBef>
                <a:spcPts val="0"/>
              </a:spcBef>
            </a:pPr>
            <a:endParaRPr lang="zh-HK" altLang="en-US" sz="3200" dirty="0">
              <a:solidFill>
                <a:schemeClr val="bg1"/>
              </a:solidFill>
            </a:endParaRPr>
          </a:p>
          <a:p>
            <a:pPr>
              <a:lnSpc>
                <a:spcPts val="3200"/>
              </a:lnSpc>
              <a:spcBef>
                <a:spcPts val="0"/>
              </a:spcBef>
            </a:pPr>
            <a:endParaRPr lang="zh-HK" altLang="en-US" sz="3200" dirty="0">
              <a:solidFill>
                <a:schemeClr val="bg1"/>
              </a:solidFill>
            </a:endParaRPr>
          </a:p>
          <a:p>
            <a:pPr>
              <a:lnSpc>
                <a:spcPts val="3200"/>
              </a:lnSpc>
              <a:spcBef>
                <a:spcPts val="0"/>
              </a:spcBef>
            </a:pPr>
            <a:endParaRPr lang="zh-HK" altLang="en-US" sz="3200" dirty="0">
              <a:solidFill>
                <a:schemeClr val="bg1"/>
              </a:solidFill>
            </a:endParaRPr>
          </a:p>
          <a:p>
            <a:pPr>
              <a:lnSpc>
                <a:spcPts val="3200"/>
              </a:lnSpc>
              <a:spcBef>
                <a:spcPts val="0"/>
              </a:spcBef>
            </a:pPr>
            <a:endParaRPr lang="zh-HK" altLang="en-US" sz="3200" dirty="0">
              <a:solidFill>
                <a:schemeClr val="bg1"/>
              </a:solidFill>
            </a:endParaRPr>
          </a:p>
        </p:txBody>
      </p:sp>
      <p:pic>
        <p:nvPicPr>
          <p:cNvPr id="4" name="圖片 3"/>
          <p:cNvPicPr>
            <a:picLocks noChangeAspect="1"/>
          </p:cNvPicPr>
          <p:nvPr/>
        </p:nvPicPr>
        <p:blipFill>
          <a:blip r:embed="rId2"/>
          <a:stretch>
            <a:fillRect/>
          </a:stretch>
        </p:blipFill>
        <p:spPr>
          <a:xfrm>
            <a:off x="9936458" y="5726664"/>
            <a:ext cx="2262671" cy="1131336"/>
          </a:xfrm>
          <a:prstGeom prst="rect">
            <a:avLst/>
          </a:prstGeom>
        </p:spPr>
      </p:pic>
      <p:sp>
        <p:nvSpPr>
          <p:cNvPr id="5" name="標題 1"/>
          <p:cNvSpPr txBox="1">
            <a:spLocks/>
          </p:cNvSpPr>
          <p:nvPr/>
        </p:nvSpPr>
        <p:spPr>
          <a:xfrm>
            <a:off x="838200" y="365129"/>
            <a:ext cx="10515600" cy="1325563"/>
          </a:xfrm>
          <a:prstGeom prst="rect">
            <a:avLst/>
          </a:prstGeom>
        </p:spPr>
        <p:txBody>
          <a:bodyPr vert="horz" lIns="121856" tIns="60928" rIns="121856" bIns="60928"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kumimoji="1" lang="en-US" altLang="zh-HK" b="1" dirty="0" smtClean="0">
                <a:solidFill>
                  <a:prstClr val="white"/>
                </a:solidFill>
              </a:rPr>
              <a:t>Valerian  </a:t>
            </a:r>
            <a:r>
              <a:rPr kumimoji="1" lang="en-US" altLang="zh-HK" b="1" dirty="0">
                <a:solidFill>
                  <a:prstClr val="white"/>
                </a:solidFill>
              </a:rPr>
              <a:t>Extract </a:t>
            </a:r>
            <a:endParaRPr lang="zh-HK" altLang="en-US" dirty="0">
              <a:solidFill>
                <a:prstClr val="white"/>
              </a:solidFill>
            </a:endParaRPr>
          </a:p>
        </p:txBody>
      </p:sp>
    </p:spTree>
    <p:extLst>
      <p:ext uri="{BB962C8B-B14F-4D97-AF65-F5344CB8AC3E}">
        <p14:creationId xmlns:p14="http://schemas.microsoft.com/office/powerpoint/2010/main" val="159310785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476672"/>
            <a:ext cx="10657184" cy="1143000"/>
          </a:xfrm>
        </p:spPr>
        <p:txBody>
          <a:bodyPr>
            <a:normAutofit/>
          </a:bodyPr>
          <a:lstStyle/>
          <a:p>
            <a:r>
              <a:rPr lang="en-US" altLang="zh-HK" b="1" dirty="0" smtClean="0">
                <a:solidFill>
                  <a:schemeClr val="bg1"/>
                </a:solidFill>
              </a:rPr>
              <a:t>Passion </a:t>
            </a:r>
            <a:r>
              <a:rPr lang="en-US" altLang="zh-HK" b="1" dirty="0">
                <a:solidFill>
                  <a:schemeClr val="bg1"/>
                </a:solidFill>
              </a:rPr>
              <a:t>Flower </a:t>
            </a:r>
            <a:r>
              <a:rPr lang="en-US" altLang="zh-HK" b="1" dirty="0" smtClean="0">
                <a:solidFill>
                  <a:schemeClr val="bg1"/>
                </a:solidFill>
              </a:rPr>
              <a:t>Extract</a:t>
            </a:r>
            <a:endParaRPr lang="zh-HK" altLang="en-US" sz="7200" dirty="0">
              <a:solidFill>
                <a:schemeClr val="bg1"/>
              </a:solidFill>
            </a:endParaRPr>
          </a:p>
        </p:txBody>
      </p:sp>
      <p:sp>
        <p:nvSpPr>
          <p:cNvPr id="3" name="內容版面配置區 2"/>
          <p:cNvSpPr>
            <a:spLocks noGrp="1"/>
          </p:cNvSpPr>
          <p:nvPr>
            <p:ph idx="1"/>
          </p:nvPr>
        </p:nvSpPr>
        <p:spPr>
          <a:xfrm>
            <a:off x="623392" y="1825625"/>
            <a:ext cx="10945216" cy="4351339"/>
          </a:xfrm>
        </p:spPr>
        <p:txBody>
          <a:bodyPr/>
          <a:lstStyle/>
          <a:p>
            <a:pPr marL="0" indent="0">
              <a:buNone/>
            </a:pPr>
            <a:r>
              <a:rPr lang="en-US" altLang="zh-HK" dirty="0" err="1" smtClean="0">
                <a:solidFill>
                  <a:schemeClr val="bg1"/>
                </a:solidFill>
              </a:rPr>
              <a:t>Passiflora</a:t>
            </a:r>
            <a:r>
              <a:rPr lang="en-US" altLang="zh-HK" dirty="0">
                <a:solidFill>
                  <a:schemeClr val="bg1"/>
                </a:solidFill>
              </a:rPr>
              <a:t>, also known as the passion flower, can be used as an effective support for occasional sleep difficulty and restlessness</a:t>
            </a:r>
            <a:r>
              <a:rPr lang="en-US" altLang="zh-HK" dirty="0" smtClean="0">
                <a:solidFill>
                  <a:schemeClr val="bg1"/>
                </a:solidFill>
              </a:rPr>
              <a:t>.</a:t>
            </a:r>
            <a:r>
              <a:rPr lang="en-US" altLang="zh-HK" b="1" dirty="0">
                <a:solidFill>
                  <a:schemeClr val="bg1"/>
                </a:solidFill>
              </a:rPr>
              <a:t> </a:t>
            </a:r>
            <a:endParaRPr lang="zh-TW" altLang="zh-HK" dirty="0">
              <a:solidFill>
                <a:schemeClr val="bg1"/>
              </a:solidFill>
            </a:endParaRPr>
          </a:p>
          <a:p>
            <a:endParaRPr lang="zh-HK" altLang="en-US" dirty="0">
              <a:solidFill>
                <a:schemeClr val="bg1"/>
              </a:solidFill>
            </a:endParaRPr>
          </a:p>
          <a:p>
            <a:endParaRPr lang="zh-HK" altLang="en-US" dirty="0">
              <a:solidFill>
                <a:schemeClr val="bg1"/>
              </a:solidFill>
            </a:endParaRPr>
          </a:p>
        </p:txBody>
      </p:sp>
      <p:pic>
        <p:nvPicPr>
          <p:cNvPr id="4" name="圖片 3"/>
          <p:cNvPicPr>
            <a:picLocks noChangeAspect="1"/>
          </p:cNvPicPr>
          <p:nvPr/>
        </p:nvPicPr>
        <p:blipFill>
          <a:blip r:embed="rId2"/>
          <a:stretch>
            <a:fillRect/>
          </a:stretch>
        </p:blipFill>
        <p:spPr>
          <a:xfrm>
            <a:off x="9715668" y="4005095"/>
            <a:ext cx="2478928" cy="2807863"/>
          </a:xfrm>
          <a:prstGeom prst="rect">
            <a:avLst/>
          </a:prstGeom>
        </p:spPr>
      </p:pic>
    </p:spTree>
    <p:extLst>
      <p:ext uri="{BB962C8B-B14F-4D97-AF65-F5344CB8AC3E}">
        <p14:creationId xmlns:p14="http://schemas.microsoft.com/office/powerpoint/2010/main" val="25357690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476672"/>
            <a:ext cx="10657184" cy="1143000"/>
          </a:xfrm>
        </p:spPr>
        <p:txBody>
          <a:bodyPr>
            <a:normAutofit/>
          </a:bodyPr>
          <a:lstStyle/>
          <a:p>
            <a:r>
              <a:rPr lang="en-US" altLang="zh-HK" b="1" dirty="0" smtClean="0">
                <a:solidFill>
                  <a:schemeClr val="bg1"/>
                </a:solidFill>
              </a:rPr>
              <a:t>Red </a:t>
            </a:r>
            <a:r>
              <a:rPr lang="en-US" altLang="zh-HK" b="1" dirty="0">
                <a:solidFill>
                  <a:schemeClr val="bg1"/>
                </a:solidFill>
              </a:rPr>
              <a:t>Sage </a:t>
            </a:r>
            <a:r>
              <a:rPr lang="en-US" altLang="zh-HK" b="1" dirty="0" smtClean="0">
                <a:solidFill>
                  <a:schemeClr val="bg1"/>
                </a:solidFill>
              </a:rPr>
              <a:t>Extract</a:t>
            </a:r>
            <a:endParaRPr lang="zh-HK" altLang="en-US" sz="4800" dirty="0">
              <a:solidFill>
                <a:schemeClr val="bg1"/>
              </a:solidFill>
            </a:endParaRPr>
          </a:p>
        </p:txBody>
      </p:sp>
      <p:sp>
        <p:nvSpPr>
          <p:cNvPr id="3" name="內容版面配置區 2"/>
          <p:cNvSpPr>
            <a:spLocks noGrp="1"/>
          </p:cNvSpPr>
          <p:nvPr>
            <p:ph idx="1"/>
          </p:nvPr>
        </p:nvSpPr>
        <p:spPr>
          <a:xfrm>
            <a:off x="623392" y="1825625"/>
            <a:ext cx="10945216" cy="4351339"/>
          </a:xfrm>
        </p:spPr>
        <p:txBody>
          <a:bodyPr>
            <a:normAutofit/>
          </a:bodyPr>
          <a:lstStyle/>
          <a:p>
            <a:pPr marL="0" indent="0">
              <a:buNone/>
            </a:pPr>
            <a:r>
              <a:rPr lang="en-US" altLang="zh-HK" dirty="0" smtClean="0">
                <a:solidFill>
                  <a:schemeClr val="bg1"/>
                </a:solidFill>
              </a:rPr>
              <a:t>It </a:t>
            </a:r>
            <a:r>
              <a:rPr lang="en-US" altLang="zh-HK" dirty="0">
                <a:solidFill>
                  <a:schemeClr val="bg1"/>
                </a:solidFill>
              </a:rPr>
              <a:t>has been used for a variety of purposes, including helping to control hot flashes. The herb acts specifically on the uterus to help alleviate mild adverse symptoms of PMS including cramps. It is also good for relieving excessive perspiration from hot flashes.</a:t>
            </a:r>
            <a:endParaRPr lang="zh-TW" altLang="zh-HK" dirty="0">
              <a:solidFill>
                <a:schemeClr val="bg1"/>
              </a:solidFill>
            </a:endParaRPr>
          </a:p>
          <a:p>
            <a:endParaRPr lang="zh-TW" altLang="zh-HK" dirty="0">
              <a:solidFill>
                <a:schemeClr val="bg1"/>
              </a:solidFill>
            </a:endParaRPr>
          </a:p>
        </p:txBody>
      </p:sp>
    </p:spTree>
    <p:extLst>
      <p:ext uri="{BB962C8B-B14F-4D97-AF65-F5344CB8AC3E}">
        <p14:creationId xmlns:p14="http://schemas.microsoft.com/office/powerpoint/2010/main" val="29300568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1746" name="Rectangle 2"/>
          <p:cNvSpPr>
            <a:spLocks noGrp="1" noChangeArrowheads="1"/>
          </p:cNvSpPr>
          <p:nvPr>
            <p:ph type="title"/>
          </p:nvPr>
        </p:nvSpPr>
        <p:spPr/>
        <p:txBody>
          <a:bodyPr>
            <a:normAutofit/>
          </a:bodyPr>
          <a:lstStyle/>
          <a:p>
            <a:r>
              <a:rPr lang="en-US" altLang="zh-TW" b="1" dirty="0" smtClean="0">
                <a:solidFill>
                  <a:schemeClr val="bg1"/>
                </a:solidFill>
              </a:rPr>
              <a:t>Vitamin B</a:t>
            </a:r>
            <a:endParaRPr lang="en-US" altLang="zh-HK" b="1" dirty="0">
              <a:solidFill>
                <a:schemeClr val="bg1"/>
              </a:solidFill>
            </a:endParaRPr>
          </a:p>
        </p:txBody>
      </p:sp>
      <p:sp>
        <p:nvSpPr>
          <p:cNvPr id="31747" name="Rectangle 3"/>
          <p:cNvSpPr>
            <a:spLocks noGrp="1" noChangeArrowheads="1"/>
          </p:cNvSpPr>
          <p:nvPr>
            <p:ph idx="1"/>
          </p:nvPr>
        </p:nvSpPr>
        <p:spPr>
          <a:xfrm>
            <a:off x="838200" y="1604797"/>
            <a:ext cx="10515600" cy="4351339"/>
          </a:xfrm>
        </p:spPr>
        <p:txBody>
          <a:bodyPr>
            <a:noAutofit/>
          </a:bodyPr>
          <a:lstStyle/>
          <a:p>
            <a:pPr>
              <a:lnSpc>
                <a:spcPct val="100000"/>
              </a:lnSpc>
              <a:spcBef>
                <a:spcPts val="0"/>
              </a:spcBef>
            </a:pPr>
            <a:r>
              <a:rPr lang="en-US" altLang="zh-TW" sz="3200" dirty="0">
                <a:solidFill>
                  <a:schemeClr val="bg1"/>
                </a:solidFill>
              </a:rPr>
              <a:t>The B vitamins are a group of eight vitamins: thiamine (B1), riboflavin (B2), niacin or </a:t>
            </a:r>
            <a:r>
              <a:rPr lang="en-US" altLang="zh-TW" sz="3200" dirty="0" err="1">
                <a:solidFill>
                  <a:schemeClr val="bg1"/>
                </a:solidFill>
              </a:rPr>
              <a:t>niacinamide</a:t>
            </a:r>
            <a:r>
              <a:rPr lang="en-US" altLang="zh-TW" sz="3200" dirty="0">
                <a:solidFill>
                  <a:schemeClr val="bg1"/>
                </a:solidFill>
              </a:rPr>
              <a:t> (B3), pantothenic acid (B5), pyridoxine (B6), biotin (B7), folic acid (B9), and </a:t>
            </a:r>
            <a:r>
              <a:rPr lang="en-US" altLang="zh-TW" sz="3200" dirty="0" err="1">
                <a:solidFill>
                  <a:schemeClr val="bg1"/>
                </a:solidFill>
              </a:rPr>
              <a:t>cobalamine</a:t>
            </a:r>
            <a:r>
              <a:rPr lang="en-US" altLang="zh-TW" sz="3200" dirty="0">
                <a:solidFill>
                  <a:schemeClr val="bg1"/>
                </a:solidFill>
              </a:rPr>
              <a:t> (B12).</a:t>
            </a:r>
          </a:p>
          <a:p>
            <a:pPr>
              <a:lnSpc>
                <a:spcPct val="100000"/>
              </a:lnSpc>
              <a:spcBef>
                <a:spcPts val="0"/>
              </a:spcBef>
            </a:pPr>
            <a:r>
              <a:rPr lang="en-US" altLang="zh-TW" sz="3200" dirty="0">
                <a:solidFill>
                  <a:schemeClr val="bg1"/>
                </a:solidFill>
              </a:rPr>
              <a:t>These several vitamins, traditionally have been grouped together and have a number of similarities: properties, physiological functions and distribution in natural sources</a:t>
            </a:r>
          </a:p>
          <a:p>
            <a:pPr>
              <a:lnSpc>
                <a:spcPct val="100000"/>
              </a:lnSpc>
              <a:spcBef>
                <a:spcPts val="0"/>
              </a:spcBef>
            </a:pPr>
            <a:r>
              <a:rPr lang="en-US" altLang="zh-TW" sz="3200" dirty="0">
                <a:solidFill>
                  <a:schemeClr val="bg1"/>
                </a:solidFill>
              </a:rPr>
              <a:t>All the B vitamins, like vitamin C, are soluble in water, in contrast to the fat-soluble vitamins A, D, E, and K</a:t>
            </a:r>
          </a:p>
          <a:p>
            <a:pPr>
              <a:lnSpc>
                <a:spcPct val="100000"/>
              </a:lnSpc>
              <a:spcBef>
                <a:spcPts val="0"/>
              </a:spcBef>
              <a:buNone/>
            </a:pPr>
            <a:endParaRPr lang="en-US" altLang="zh-TW" sz="3200" dirty="0">
              <a:solidFill>
                <a:schemeClr val="bg1"/>
              </a:solidFill>
            </a:endParaRPr>
          </a:p>
        </p:txBody>
      </p:sp>
    </p:spTree>
    <p:extLst>
      <p:ext uri="{BB962C8B-B14F-4D97-AF65-F5344CB8AC3E}">
        <p14:creationId xmlns:p14="http://schemas.microsoft.com/office/powerpoint/2010/main" val="22702272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2770" name="Rectangle 2"/>
          <p:cNvSpPr>
            <a:spLocks noGrp="1" noChangeArrowheads="1"/>
          </p:cNvSpPr>
          <p:nvPr>
            <p:ph type="title"/>
          </p:nvPr>
        </p:nvSpPr>
        <p:spPr/>
        <p:txBody>
          <a:bodyPr>
            <a:normAutofit/>
          </a:bodyPr>
          <a:lstStyle/>
          <a:p>
            <a:r>
              <a:rPr lang="en-US" altLang="zh-TW" b="1" dirty="0" smtClean="0">
                <a:solidFill>
                  <a:schemeClr val="bg1"/>
                </a:solidFill>
              </a:rPr>
              <a:t>Why </a:t>
            </a:r>
            <a:r>
              <a:rPr lang="en-US" altLang="zh-TW" b="1" dirty="0">
                <a:solidFill>
                  <a:schemeClr val="bg1"/>
                </a:solidFill>
              </a:rPr>
              <a:t>take Vitamin </a:t>
            </a:r>
            <a:r>
              <a:rPr lang="en-US" altLang="zh-TW" b="1" dirty="0" smtClean="0">
                <a:solidFill>
                  <a:schemeClr val="bg1"/>
                </a:solidFill>
              </a:rPr>
              <a:t>B?</a:t>
            </a:r>
            <a:endParaRPr lang="en-US" altLang="zh-HK" b="1" dirty="0">
              <a:solidFill>
                <a:schemeClr val="bg1"/>
              </a:solidFill>
            </a:endParaRPr>
          </a:p>
        </p:txBody>
      </p:sp>
      <p:sp>
        <p:nvSpPr>
          <p:cNvPr id="32771" name="Rectangle 3"/>
          <p:cNvSpPr>
            <a:spLocks noGrp="1" noChangeArrowheads="1"/>
          </p:cNvSpPr>
          <p:nvPr>
            <p:ph idx="1"/>
          </p:nvPr>
        </p:nvSpPr>
        <p:spPr>
          <a:xfrm>
            <a:off x="623392" y="1604797"/>
            <a:ext cx="10945216" cy="4248472"/>
          </a:xfrm>
        </p:spPr>
        <p:txBody>
          <a:bodyPr>
            <a:normAutofit/>
          </a:bodyPr>
          <a:lstStyle/>
          <a:p>
            <a:pPr>
              <a:lnSpc>
                <a:spcPct val="80000"/>
              </a:lnSpc>
            </a:pPr>
            <a:r>
              <a:rPr lang="en-US" altLang="zh-TW" dirty="0" smtClean="0">
                <a:solidFill>
                  <a:schemeClr val="bg1"/>
                </a:solidFill>
              </a:rPr>
              <a:t>Support </a:t>
            </a:r>
            <a:r>
              <a:rPr lang="en-US" altLang="zh-TW" dirty="0">
                <a:solidFill>
                  <a:schemeClr val="bg1"/>
                </a:solidFill>
              </a:rPr>
              <a:t>and increase the rate of metabolism</a:t>
            </a:r>
          </a:p>
          <a:p>
            <a:pPr>
              <a:lnSpc>
                <a:spcPct val="80000"/>
              </a:lnSpc>
            </a:pPr>
            <a:r>
              <a:rPr lang="en-US" altLang="zh-TW" dirty="0">
                <a:solidFill>
                  <a:schemeClr val="bg1"/>
                </a:solidFill>
              </a:rPr>
              <a:t>Maintain proper heart pulse rate</a:t>
            </a:r>
          </a:p>
          <a:p>
            <a:pPr>
              <a:lnSpc>
                <a:spcPct val="80000"/>
              </a:lnSpc>
            </a:pPr>
            <a:r>
              <a:rPr lang="en-US" altLang="zh-TW" dirty="0">
                <a:solidFill>
                  <a:schemeClr val="bg1"/>
                </a:solidFill>
              </a:rPr>
              <a:t>Enhance immune, nervous system &amp; brain function</a:t>
            </a:r>
          </a:p>
          <a:p>
            <a:pPr>
              <a:lnSpc>
                <a:spcPct val="80000"/>
              </a:lnSpc>
            </a:pPr>
            <a:r>
              <a:rPr lang="en-US" altLang="zh-TW" dirty="0">
                <a:solidFill>
                  <a:schemeClr val="bg1"/>
                </a:solidFill>
              </a:rPr>
              <a:t>Promote cell growth and division — including that of the red blood cells that help prevent </a:t>
            </a:r>
            <a:r>
              <a:rPr lang="en-US" altLang="zh-TW" dirty="0" smtClean="0">
                <a:solidFill>
                  <a:schemeClr val="bg1"/>
                </a:solidFill>
              </a:rPr>
              <a:t>anemia</a:t>
            </a:r>
            <a:endParaRPr lang="en-US" altLang="zh-TW" dirty="0">
              <a:solidFill>
                <a:schemeClr val="bg1"/>
              </a:solidFill>
            </a:endParaRPr>
          </a:p>
        </p:txBody>
      </p:sp>
      <p:sp>
        <p:nvSpPr>
          <p:cNvPr id="32772" name="Rectangle 4"/>
          <p:cNvSpPr>
            <a:spLocks noChangeArrowheads="1"/>
          </p:cNvSpPr>
          <p:nvPr/>
        </p:nvSpPr>
        <p:spPr bwMode="auto">
          <a:xfrm>
            <a:off x="812800" y="4270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56" tIns="60928" rIns="121856" bIns="60928" anchor="ctr"/>
          <a:lstStyle>
            <a:lvl1pPr algn="ctr">
              <a:defRPr kumimoji="1" sz="4400">
                <a:solidFill>
                  <a:schemeClr val="tx2"/>
                </a:solidFill>
                <a:latin typeface="Arial" panose="020B0604020202020204" pitchFamily="34" charset="0"/>
                <a:ea typeface="新細明體" panose="02020500000000000000" pitchFamily="18" charset="-120"/>
              </a:defRPr>
            </a:lvl1pPr>
            <a:lvl2pPr algn="ctr">
              <a:defRPr kumimoji="1" sz="4400">
                <a:solidFill>
                  <a:schemeClr val="tx2"/>
                </a:solidFill>
                <a:latin typeface="Arial" panose="020B0604020202020204" pitchFamily="34" charset="0"/>
                <a:ea typeface="新細明體" panose="02020500000000000000" pitchFamily="18" charset="-120"/>
              </a:defRPr>
            </a:lvl2pPr>
            <a:lvl3pPr algn="ctr">
              <a:defRPr kumimoji="1" sz="4400">
                <a:solidFill>
                  <a:schemeClr val="tx2"/>
                </a:solidFill>
                <a:latin typeface="Arial" panose="020B0604020202020204" pitchFamily="34" charset="0"/>
                <a:ea typeface="新細明體" panose="02020500000000000000" pitchFamily="18" charset="-120"/>
              </a:defRPr>
            </a:lvl3pPr>
            <a:lvl4pPr algn="ctr">
              <a:defRPr kumimoji="1" sz="4400">
                <a:solidFill>
                  <a:schemeClr val="tx2"/>
                </a:solidFill>
                <a:latin typeface="Arial" panose="020B0604020202020204" pitchFamily="34" charset="0"/>
                <a:ea typeface="新細明體" panose="02020500000000000000" pitchFamily="18" charset="-120"/>
              </a:defRPr>
            </a:lvl4pPr>
            <a:lvl5pPr algn="ctr">
              <a:defRPr kumimoji="1" sz="4400">
                <a:solidFill>
                  <a:schemeClr val="tx2"/>
                </a:solidFill>
                <a:latin typeface="Arial" panose="020B0604020202020204" pitchFamily="34" charset="0"/>
                <a:ea typeface="新細明體" panose="02020500000000000000" pitchFamily="18" charset="-120"/>
              </a:defRPr>
            </a:lvl5pPr>
            <a:lvl6pPr marL="4572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a:lstStyle>
          <a:p>
            <a:pPr defTabSz="1218510" fontAlgn="base">
              <a:spcBef>
                <a:spcPct val="0"/>
              </a:spcBef>
              <a:spcAft>
                <a:spcPct val="0"/>
              </a:spcAft>
            </a:pPr>
            <a:endParaRPr lang="zh-TW" altLang="en-US" dirty="0">
              <a:solidFill>
                <a:prstClr val="white"/>
              </a:solidFill>
            </a:endParaRPr>
          </a:p>
        </p:txBody>
      </p:sp>
    </p:spTree>
    <p:extLst>
      <p:ext uri="{BB962C8B-B14F-4D97-AF65-F5344CB8AC3E}">
        <p14:creationId xmlns:p14="http://schemas.microsoft.com/office/powerpoint/2010/main" val="39890556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3794" name="Rectangle 2"/>
          <p:cNvSpPr>
            <a:spLocks noGrp="1" noChangeArrowheads="1"/>
          </p:cNvSpPr>
          <p:nvPr>
            <p:ph type="title"/>
          </p:nvPr>
        </p:nvSpPr>
        <p:spPr>
          <a:xfrm>
            <a:off x="815413" y="365129"/>
            <a:ext cx="10657184" cy="1325563"/>
          </a:xfrm>
        </p:spPr>
        <p:txBody>
          <a:bodyPr>
            <a:normAutofit/>
          </a:bodyPr>
          <a:lstStyle/>
          <a:p>
            <a:r>
              <a:rPr lang="en-US" altLang="zh-TW" sz="5300" b="1" dirty="0">
                <a:solidFill>
                  <a:schemeClr val="bg1"/>
                </a:solidFill>
              </a:rPr>
              <a:t>Symptoms of Vitamin B Deficiency</a:t>
            </a:r>
            <a:endParaRPr lang="zh-TW" altLang="en-US" sz="5300" b="1" dirty="0">
              <a:solidFill>
                <a:schemeClr val="bg1"/>
              </a:solidFill>
            </a:endParaRPr>
          </a:p>
        </p:txBody>
      </p:sp>
      <p:sp>
        <p:nvSpPr>
          <p:cNvPr id="33795" name="Rectangle 3"/>
          <p:cNvSpPr>
            <a:spLocks noGrp="1" noChangeArrowheads="1"/>
          </p:cNvSpPr>
          <p:nvPr>
            <p:ph idx="1"/>
          </p:nvPr>
        </p:nvSpPr>
        <p:spPr>
          <a:xfrm>
            <a:off x="623392" y="1604797"/>
            <a:ext cx="10959008" cy="3840163"/>
          </a:xfrm>
        </p:spPr>
        <p:txBody>
          <a:bodyPr>
            <a:noAutofit/>
          </a:bodyPr>
          <a:lstStyle/>
          <a:p>
            <a:pPr>
              <a:lnSpc>
                <a:spcPct val="120000"/>
              </a:lnSpc>
              <a:spcBef>
                <a:spcPts val="0"/>
              </a:spcBef>
            </a:pPr>
            <a:r>
              <a:rPr lang="en-US" altLang="zh-TW" sz="2700" dirty="0">
                <a:solidFill>
                  <a:schemeClr val="bg1"/>
                </a:solidFill>
              </a:rPr>
              <a:t>Hair loss, stunted nail growth, skin rashes, cracks on lips and cracks in the corner of the mouth</a:t>
            </a:r>
          </a:p>
          <a:p>
            <a:pPr>
              <a:lnSpc>
                <a:spcPct val="120000"/>
              </a:lnSpc>
              <a:spcBef>
                <a:spcPts val="0"/>
              </a:spcBef>
            </a:pPr>
            <a:r>
              <a:rPr lang="en-US" altLang="zh-TW" sz="2700" dirty="0">
                <a:solidFill>
                  <a:schemeClr val="bg1"/>
                </a:solidFill>
              </a:rPr>
              <a:t>Tiredness, listless feelings, mental problems, crying spells, or an inability to cope</a:t>
            </a:r>
          </a:p>
          <a:p>
            <a:pPr>
              <a:lnSpc>
                <a:spcPct val="120000"/>
              </a:lnSpc>
              <a:spcBef>
                <a:spcPts val="0"/>
              </a:spcBef>
            </a:pPr>
            <a:r>
              <a:rPr lang="en-US" altLang="zh-TW" sz="2700" dirty="0">
                <a:solidFill>
                  <a:schemeClr val="bg1"/>
                </a:solidFill>
              </a:rPr>
              <a:t>Indigestion</a:t>
            </a:r>
          </a:p>
          <a:p>
            <a:pPr>
              <a:lnSpc>
                <a:spcPct val="120000"/>
              </a:lnSpc>
              <a:spcBef>
                <a:spcPts val="0"/>
              </a:spcBef>
            </a:pPr>
            <a:r>
              <a:rPr lang="en-US" altLang="zh-TW" sz="2700" dirty="0">
                <a:solidFill>
                  <a:schemeClr val="bg1"/>
                </a:solidFill>
              </a:rPr>
              <a:t>Heart palpitations, heart arrhythmias or fibrillation</a:t>
            </a:r>
          </a:p>
          <a:p>
            <a:pPr>
              <a:lnSpc>
                <a:spcPct val="120000"/>
              </a:lnSpc>
              <a:spcBef>
                <a:spcPts val="0"/>
              </a:spcBef>
            </a:pPr>
            <a:r>
              <a:rPr lang="en-US" altLang="zh-TW" sz="2700" dirty="0">
                <a:solidFill>
                  <a:schemeClr val="bg1"/>
                </a:solidFill>
              </a:rPr>
              <a:t>Tingling in hands, feet, and toes</a:t>
            </a:r>
          </a:p>
          <a:p>
            <a:pPr>
              <a:lnSpc>
                <a:spcPct val="120000"/>
              </a:lnSpc>
              <a:spcBef>
                <a:spcPts val="0"/>
              </a:spcBef>
            </a:pPr>
            <a:r>
              <a:rPr lang="en-US" altLang="zh-TW" sz="2700" dirty="0">
                <a:solidFill>
                  <a:schemeClr val="bg1"/>
                </a:solidFill>
              </a:rPr>
              <a:t>PMS or </a:t>
            </a:r>
            <a:r>
              <a:rPr lang="en-US" altLang="zh-TW" sz="2700" dirty="0" err="1">
                <a:solidFill>
                  <a:schemeClr val="bg1"/>
                </a:solidFill>
              </a:rPr>
              <a:t>peri</a:t>
            </a:r>
            <a:r>
              <a:rPr lang="en-US" altLang="zh-TW" sz="2700" dirty="0">
                <a:solidFill>
                  <a:schemeClr val="bg1"/>
                </a:solidFill>
              </a:rPr>
              <a:t>-menopausal symptoms</a:t>
            </a:r>
          </a:p>
          <a:p>
            <a:pPr>
              <a:lnSpc>
                <a:spcPct val="120000"/>
              </a:lnSpc>
              <a:spcBef>
                <a:spcPts val="0"/>
              </a:spcBef>
            </a:pPr>
            <a:r>
              <a:rPr lang="en-US" altLang="zh-TW" sz="2700" dirty="0">
                <a:solidFill>
                  <a:schemeClr val="bg1"/>
                </a:solidFill>
              </a:rPr>
              <a:t>Chronic fatigue, soreness all over or chronic exhaustion</a:t>
            </a:r>
          </a:p>
          <a:p>
            <a:pPr>
              <a:lnSpc>
                <a:spcPct val="120000"/>
              </a:lnSpc>
              <a:spcBef>
                <a:spcPts val="0"/>
              </a:spcBef>
            </a:pPr>
            <a:r>
              <a:rPr lang="en-US" altLang="zh-TW" sz="2700" dirty="0">
                <a:solidFill>
                  <a:schemeClr val="bg1"/>
                </a:solidFill>
              </a:rPr>
              <a:t>Lack of energy, problems with the adrenal glands</a:t>
            </a:r>
          </a:p>
          <a:p>
            <a:pPr>
              <a:lnSpc>
                <a:spcPct val="120000"/>
              </a:lnSpc>
              <a:spcBef>
                <a:spcPts val="0"/>
              </a:spcBef>
            </a:pPr>
            <a:endParaRPr lang="zh-TW" altLang="en-US" sz="1900" dirty="0">
              <a:solidFill>
                <a:schemeClr val="bg1"/>
              </a:solidFill>
            </a:endParaRPr>
          </a:p>
        </p:txBody>
      </p:sp>
    </p:spTree>
    <p:extLst>
      <p:ext uri="{BB962C8B-B14F-4D97-AF65-F5344CB8AC3E}">
        <p14:creationId xmlns:p14="http://schemas.microsoft.com/office/powerpoint/2010/main" val="31174698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438479" y="1498600"/>
            <a:ext cx="3507383" cy="2104429"/>
            <a:chOff x="1047936" y="2225"/>
            <a:chExt cx="2630537" cy="1578322"/>
          </a:xfrm>
          <a:scene3d>
            <a:camera prst="orthographicFront">
              <a:rot lat="0" lon="0" rev="0"/>
            </a:camera>
            <a:lightRig rig="balanced" dir="t">
              <a:rot lat="0" lon="0" rev="8700000"/>
            </a:lightRig>
          </a:scene3d>
        </p:grpSpPr>
        <p:sp>
          <p:nvSpPr>
            <p:cNvPr id="6" name="Rectangle 5"/>
            <p:cNvSpPr/>
            <p:nvPr/>
          </p:nvSpPr>
          <p:spPr>
            <a:xfrm>
              <a:off x="1047936" y="2225"/>
              <a:ext cx="2630537" cy="1578322"/>
            </a:xfrm>
            <a:prstGeom prst="rect">
              <a:avLst/>
            </a:prstGeom>
            <a:solidFill>
              <a:schemeClr val="accent6">
                <a:lumMod val="50000"/>
              </a:schemeClr>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3">
              <a:scrgbClr r="0" g="0" b="0"/>
            </a:effectRef>
            <a:fontRef idx="minor">
              <a:schemeClr val="lt1"/>
            </a:fontRef>
          </p:style>
        </p:sp>
        <p:sp>
          <p:nvSpPr>
            <p:cNvPr id="7" name="Rectangle 6"/>
            <p:cNvSpPr/>
            <p:nvPr/>
          </p:nvSpPr>
          <p:spPr>
            <a:xfrm>
              <a:off x="1047936" y="2225"/>
              <a:ext cx="2630537" cy="15783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algn="ctr" defTabSz="1479650">
                <a:lnSpc>
                  <a:spcPct val="90000"/>
                </a:lnSpc>
                <a:spcBef>
                  <a:spcPct val="0"/>
                </a:spcBef>
                <a:spcAft>
                  <a:spcPct val="35000"/>
                </a:spcAft>
              </a:pPr>
              <a:r>
                <a:rPr lang="en-US" sz="3300" b="1" dirty="0">
                  <a:solidFill>
                    <a:prstClr val="white"/>
                  </a:solidFill>
                  <a:latin typeface="Calibri" pitchFamily="34" charset="0"/>
                </a:rPr>
                <a:t>MILLENNIALS</a:t>
              </a:r>
            </a:p>
            <a:p>
              <a:pPr algn="ctr" defTabSz="1479650">
                <a:lnSpc>
                  <a:spcPct val="90000"/>
                </a:lnSpc>
                <a:spcBef>
                  <a:spcPct val="0"/>
                </a:spcBef>
                <a:spcAft>
                  <a:spcPct val="35000"/>
                </a:spcAft>
              </a:pPr>
              <a:r>
                <a:rPr lang="en-US" sz="3300" dirty="0">
                  <a:solidFill>
                    <a:prstClr val="white"/>
                  </a:solidFill>
                  <a:latin typeface="Calibri" pitchFamily="34" charset="0"/>
                </a:rPr>
                <a:t>1980  – 1996</a:t>
              </a:r>
            </a:p>
            <a:p>
              <a:pPr algn="ctr" defTabSz="1479650">
                <a:lnSpc>
                  <a:spcPct val="90000"/>
                </a:lnSpc>
                <a:spcBef>
                  <a:spcPct val="0"/>
                </a:spcBef>
                <a:spcAft>
                  <a:spcPct val="35000"/>
                </a:spcAft>
              </a:pPr>
              <a:r>
                <a:rPr lang="en-US" sz="3300" dirty="0">
                  <a:solidFill>
                    <a:prstClr val="white"/>
                  </a:solidFill>
                  <a:latin typeface="Calibri" pitchFamily="34" charset="0"/>
                </a:rPr>
                <a:t>20 - 37 Age</a:t>
              </a:r>
            </a:p>
          </p:txBody>
        </p:sp>
      </p:grpSp>
      <p:grpSp>
        <p:nvGrpSpPr>
          <p:cNvPr id="8" name="Group 7"/>
          <p:cNvGrpSpPr/>
          <p:nvPr/>
        </p:nvGrpSpPr>
        <p:grpSpPr>
          <a:xfrm>
            <a:off x="6299282" y="1498600"/>
            <a:ext cx="3507383" cy="2104429"/>
            <a:chOff x="3941526" y="2225"/>
            <a:chExt cx="2630537" cy="1578322"/>
          </a:xfrm>
          <a:scene3d>
            <a:camera prst="orthographicFront">
              <a:rot lat="0" lon="0" rev="0"/>
            </a:camera>
            <a:lightRig rig="balanced" dir="t">
              <a:rot lat="0" lon="0" rev="8700000"/>
            </a:lightRig>
          </a:scene3d>
        </p:grpSpPr>
        <p:sp>
          <p:nvSpPr>
            <p:cNvPr id="9" name="Rectangle 8"/>
            <p:cNvSpPr/>
            <p:nvPr/>
          </p:nvSpPr>
          <p:spPr>
            <a:xfrm>
              <a:off x="3941526" y="2225"/>
              <a:ext cx="2630537" cy="1578322"/>
            </a:xfrm>
            <a:prstGeom prst="rect">
              <a:avLst/>
            </a:prstGeom>
            <a:solidFill>
              <a:schemeClr val="accent6">
                <a:lumMod val="50000"/>
              </a:schemeClr>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3">
              <a:scrgbClr r="0" g="0" b="0"/>
            </a:effectRef>
            <a:fontRef idx="minor">
              <a:schemeClr val="lt1"/>
            </a:fontRef>
          </p:style>
        </p:sp>
        <p:sp>
          <p:nvSpPr>
            <p:cNvPr id="10" name="Rectangle 9"/>
            <p:cNvSpPr/>
            <p:nvPr/>
          </p:nvSpPr>
          <p:spPr>
            <a:xfrm>
              <a:off x="3941526" y="2225"/>
              <a:ext cx="2630537" cy="15783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algn="ctr" defTabSz="1479650">
                <a:lnSpc>
                  <a:spcPct val="90000"/>
                </a:lnSpc>
                <a:spcBef>
                  <a:spcPct val="0"/>
                </a:spcBef>
                <a:spcAft>
                  <a:spcPct val="35000"/>
                </a:spcAft>
              </a:pPr>
              <a:r>
                <a:rPr lang="en-US" sz="3300" b="1" dirty="0">
                  <a:solidFill>
                    <a:prstClr val="white"/>
                  </a:solidFill>
                  <a:latin typeface="Calibri" pitchFamily="34" charset="0"/>
                </a:rPr>
                <a:t>GEN X</a:t>
              </a:r>
            </a:p>
            <a:p>
              <a:pPr algn="ctr" defTabSz="1479650">
                <a:lnSpc>
                  <a:spcPct val="90000"/>
                </a:lnSpc>
                <a:spcBef>
                  <a:spcPct val="0"/>
                </a:spcBef>
                <a:spcAft>
                  <a:spcPct val="35000"/>
                </a:spcAft>
              </a:pPr>
              <a:r>
                <a:rPr lang="en-US" sz="3300" dirty="0">
                  <a:solidFill>
                    <a:prstClr val="white"/>
                  </a:solidFill>
                  <a:latin typeface="Calibri" pitchFamily="34" charset="0"/>
                </a:rPr>
                <a:t>1965  – 1979</a:t>
              </a:r>
            </a:p>
            <a:p>
              <a:pPr algn="ctr" defTabSz="1479650">
                <a:lnSpc>
                  <a:spcPct val="90000"/>
                </a:lnSpc>
                <a:spcBef>
                  <a:spcPct val="0"/>
                </a:spcBef>
                <a:spcAft>
                  <a:spcPct val="35000"/>
                </a:spcAft>
              </a:pPr>
              <a:r>
                <a:rPr lang="en-US" sz="3300" dirty="0">
                  <a:solidFill>
                    <a:prstClr val="white"/>
                  </a:solidFill>
                  <a:latin typeface="Calibri" pitchFamily="34" charset="0"/>
                </a:rPr>
                <a:t>38 – 52 Age</a:t>
              </a:r>
            </a:p>
          </p:txBody>
        </p:sp>
      </p:grpSp>
      <p:grpSp>
        <p:nvGrpSpPr>
          <p:cNvPr id="11" name="Group 10"/>
          <p:cNvGrpSpPr/>
          <p:nvPr/>
        </p:nvGrpSpPr>
        <p:grpSpPr>
          <a:xfrm>
            <a:off x="2540082" y="4241800"/>
            <a:ext cx="3507383" cy="2104429"/>
            <a:chOff x="1047936" y="1843601"/>
            <a:chExt cx="2630537" cy="1578322"/>
          </a:xfrm>
          <a:scene3d>
            <a:camera prst="orthographicFront">
              <a:rot lat="0" lon="0" rev="0"/>
            </a:camera>
            <a:lightRig rig="balanced" dir="t">
              <a:rot lat="0" lon="0" rev="8700000"/>
            </a:lightRig>
          </a:scene3d>
        </p:grpSpPr>
        <p:sp>
          <p:nvSpPr>
            <p:cNvPr id="12" name="Rectangle 11"/>
            <p:cNvSpPr/>
            <p:nvPr/>
          </p:nvSpPr>
          <p:spPr>
            <a:xfrm>
              <a:off x="1047936" y="1843601"/>
              <a:ext cx="2630537" cy="1578322"/>
            </a:xfrm>
            <a:prstGeom prst="rect">
              <a:avLst/>
            </a:prstGeom>
            <a:solidFill>
              <a:schemeClr val="accent6">
                <a:lumMod val="50000"/>
              </a:schemeClr>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3">
              <a:scrgbClr r="0" g="0" b="0"/>
            </a:effectRef>
            <a:fontRef idx="minor">
              <a:schemeClr val="lt1"/>
            </a:fontRef>
          </p:style>
        </p:sp>
        <p:sp>
          <p:nvSpPr>
            <p:cNvPr id="13" name="Rectangle 12"/>
            <p:cNvSpPr/>
            <p:nvPr/>
          </p:nvSpPr>
          <p:spPr>
            <a:xfrm>
              <a:off x="1047936" y="1843601"/>
              <a:ext cx="2630537" cy="15783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algn="ctr" defTabSz="1479650">
                <a:lnSpc>
                  <a:spcPct val="90000"/>
                </a:lnSpc>
                <a:spcBef>
                  <a:spcPct val="0"/>
                </a:spcBef>
                <a:spcAft>
                  <a:spcPct val="35000"/>
                </a:spcAft>
              </a:pPr>
              <a:r>
                <a:rPr lang="en-US" sz="3300" b="1" dirty="0">
                  <a:solidFill>
                    <a:prstClr val="white"/>
                  </a:solidFill>
                  <a:latin typeface="Calibri" pitchFamily="34" charset="0"/>
                </a:rPr>
                <a:t>BABY BOOMERS</a:t>
              </a:r>
            </a:p>
            <a:p>
              <a:pPr algn="ctr" defTabSz="1479650">
                <a:lnSpc>
                  <a:spcPct val="90000"/>
                </a:lnSpc>
                <a:spcBef>
                  <a:spcPct val="0"/>
                </a:spcBef>
                <a:spcAft>
                  <a:spcPct val="35000"/>
                </a:spcAft>
              </a:pPr>
              <a:r>
                <a:rPr lang="en-US" sz="3300" dirty="0">
                  <a:solidFill>
                    <a:prstClr val="white"/>
                  </a:solidFill>
                  <a:latin typeface="Calibri" pitchFamily="34" charset="0"/>
                </a:rPr>
                <a:t>1946 – 1964</a:t>
              </a:r>
            </a:p>
            <a:p>
              <a:pPr algn="ctr" defTabSz="1479650">
                <a:lnSpc>
                  <a:spcPct val="90000"/>
                </a:lnSpc>
                <a:spcBef>
                  <a:spcPct val="0"/>
                </a:spcBef>
                <a:spcAft>
                  <a:spcPct val="35000"/>
                </a:spcAft>
              </a:pPr>
              <a:r>
                <a:rPr lang="en-US" sz="3300" dirty="0">
                  <a:solidFill>
                    <a:prstClr val="white"/>
                  </a:solidFill>
                  <a:latin typeface="Calibri" pitchFamily="34" charset="0"/>
                </a:rPr>
                <a:t>53 – 71 Age </a:t>
              </a:r>
            </a:p>
          </p:txBody>
        </p:sp>
      </p:grpSp>
      <p:grpSp>
        <p:nvGrpSpPr>
          <p:cNvPr id="14" name="Group 13"/>
          <p:cNvGrpSpPr/>
          <p:nvPr/>
        </p:nvGrpSpPr>
        <p:grpSpPr>
          <a:xfrm>
            <a:off x="6299282" y="4241800"/>
            <a:ext cx="3507383" cy="2104429"/>
            <a:chOff x="3941526" y="1843601"/>
            <a:chExt cx="2630537" cy="1578322"/>
          </a:xfrm>
          <a:scene3d>
            <a:camera prst="orthographicFront">
              <a:rot lat="0" lon="0" rev="0"/>
            </a:camera>
            <a:lightRig rig="balanced" dir="t">
              <a:rot lat="0" lon="0" rev="8700000"/>
            </a:lightRig>
          </a:scene3d>
        </p:grpSpPr>
        <p:sp>
          <p:nvSpPr>
            <p:cNvPr id="15" name="Rectangle 14"/>
            <p:cNvSpPr/>
            <p:nvPr/>
          </p:nvSpPr>
          <p:spPr>
            <a:xfrm>
              <a:off x="3941526" y="1843601"/>
              <a:ext cx="2630537" cy="1578322"/>
            </a:xfrm>
            <a:prstGeom prst="rect">
              <a:avLst/>
            </a:prstGeom>
            <a:solidFill>
              <a:schemeClr val="accent6">
                <a:lumMod val="50000"/>
              </a:schemeClr>
            </a:solidFill>
            <a:ln>
              <a:noFill/>
            </a:ln>
            <a:effectLst>
              <a:outerShdw blurRad="44450" dist="27940" dir="5400000" algn="ctr">
                <a:srgbClr val="000000">
                  <a:alpha val="32000"/>
                </a:srgbClr>
              </a:outerShdw>
            </a:effectLst>
            <a:sp3d>
              <a:bevelT w="190500" h="38100"/>
            </a:sp3d>
          </p:spPr>
          <p:style>
            <a:lnRef idx="0">
              <a:scrgbClr r="0" g="0" b="0"/>
            </a:lnRef>
            <a:fillRef idx="3">
              <a:scrgbClr r="0" g="0" b="0"/>
            </a:fillRef>
            <a:effectRef idx="3">
              <a:scrgbClr r="0" g="0" b="0"/>
            </a:effectRef>
            <a:fontRef idx="minor">
              <a:schemeClr val="lt1"/>
            </a:fontRef>
          </p:style>
        </p:sp>
        <p:sp>
          <p:nvSpPr>
            <p:cNvPr id="16" name="Rectangle 15"/>
            <p:cNvSpPr/>
            <p:nvPr/>
          </p:nvSpPr>
          <p:spPr>
            <a:xfrm>
              <a:off x="3941526" y="1843601"/>
              <a:ext cx="2630537" cy="1578322"/>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algn="ctr" defTabSz="1479650">
                <a:lnSpc>
                  <a:spcPct val="90000"/>
                </a:lnSpc>
                <a:spcBef>
                  <a:spcPct val="0"/>
                </a:spcBef>
                <a:spcAft>
                  <a:spcPct val="35000"/>
                </a:spcAft>
              </a:pPr>
              <a:r>
                <a:rPr lang="en-US" sz="3300" b="1" dirty="0">
                  <a:solidFill>
                    <a:prstClr val="white"/>
                  </a:solidFill>
                  <a:latin typeface="Calibri" pitchFamily="34" charset="0"/>
                </a:rPr>
                <a:t>GEN Z</a:t>
              </a:r>
            </a:p>
            <a:p>
              <a:pPr algn="ctr" defTabSz="1479650">
                <a:lnSpc>
                  <a:spcPct val="90000"/>
                </a:lnSpc>
                <a:spcBef>
                  <a:spcPct val="0"/>
                </a:spcBef>
                <a:spcAft>
                  <a:spcPct val="35000"/>
                </a:spcAft>
              </a:pPr>
              <a:r>
                <a:rPr lang="en-US" sz="3300" dirty="0">
                  <a:solidFill>
                    <a:prstClr val="white"/>
                  </a:solidFill>
                  <a:latin typeface="Calibri" pitchFamily="34" charset="0"/>
                </a:rPr>
                <a:t>1996 – 2015</a:t>
              </a:r>
            </a:p>
            <a:p>
              <a:pPr algn="ctr" defTabSz="1479650">
                <a:lnSpc>
                  <a:spcPct val="90000"/>
                </a:lnSpc>
                <a:spcBef>
                  <a:spcPct val="0"/>
                </a:spcBef>
                <a:spcAft>
                  <a:spcPct val="35000"/>
                </a:spcAft>
              </a:pPr>
              <a:r>
                <a:rPr lang="en-US" sz="3300" dirty="0">
                  <a:solidFill>
                    <a:prstClr val="white"/>
                  </a:solidFill>
                  <a:latin typeface="Calibri" pitchFamily="34" charset="0"/>
                </a:rPr>
                <a:t>2 – 21 Age</a:t>
              </a:r>
            </a:p>
          </p:txBody>
        </p:sp>
      </p:grpSp>
      <p:pic>
        <p:nvPicPr>
          <p:cNvPr id="17" name="Picture 2" descr="Image result for MILLENNIAL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1" y="1397000"/>
            <a:ext cx="2491099" cy="231648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8" name="Picture 4" descr="Image result for GEN X"/>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38733" y="1295400"/>
            <a:ext cx="2450067" cy="243840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9" name="Picture 6" descr="Image result for baby boomers"/>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21422" y="4038600"/>
            <a:ext cx="2460145" cy="2438400"/>
          </a:xfrm>
          <a:prstGeom prst="ellipse">
            <a:avLst/>
          </a:prstGeom>
          <a:ln w="190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0" name="Picture 1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448800" y="4038600"/>
            <a:ext cx="2613752" cy="24384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21" name="Title 1"/>
          <p:cNvSpPr>
            <a:spLocks noGrp="1"/>
          </p:cNvSpPr>
          <p:nvPr>
            <p:ph type="title"/>
          </p:nvPr>
        </p:nvSpPr>
        <p:spPr>
          <a:xfrm>
            <a:off x="609600" y="267493"/>
            <a:ext cx="10972800" cy="1104107"/>
          </a:xfrm>
        </p:spPr>
        <p:txBody>
          <a:bodyPr/>
          <a:lstStyle/>
          <a:p>
            <a:pPr algn="ctr"/>
            <a:r>
              <a:rPr lang="en-US" dirty="0" smtClean="0">
                <a:ln w="18415" cmpd="sng">
                  <a:solidFill>
                    <a:srgbClr val="FFFFFF"/>
                  </a:solidFill>
                  <a:prstDash val="solid"/>
                </a:ln>
                <a:solidFill>
                  <a:srgbClr val="FFFFFF"/>
                </a:solidFill>
                <a:effectLst>
                  <a:glow rad="101600">
                    <a:schemeClr val="accent6">
                      <a:lumMod val="75000"/>
                      <a:alpha val="60000"/>
                    </a:schemeClr>
                  </a:glow>
                  <a:outerShdw blurRad="63500" dir="3600000" algn="tl" rotWithShape="0">
                    <a:srgbClr val="000000">
                      <a:alpha val="70000"/>
                    </a:srgbClr>
                  </a:outerShdw>
                </a:effectLst>
                <a:latin typeface="Calibri" pitchFamily="34" charset="0"/>
              </a:rPr>
              <a:t>Markets We Serve</a:t>
            </a:r>
            <a:endParaRPr lang="en-US" dirty="0">
              <a:ln w="18415" cmpd="sng">
                <a:solidFill>
                  <a:srgbClr val="FFFFFF"/>
                </a:solidFill>
                <a:prstDash val="solid"/>
              </a:ln>
              <a:solidFill>
                <a:srgbClr val="FFFFFF"/>
              </a:solidFill>
              <a:effectLst>
                <a:glow rad="101600">
                  <a:schemeClr val="accent6">
                    <a:lumMod val="75000"/>
                    <a:alpha val="60000"/>
                  </a:schemeClr>
                </a:glow>
                <a:outerShdw blurRad="63500" dir="3600000" algn="tl" rotWithShape="0">
                  <a:srgbClr val="000000">
                    <a:alpha val="70000"/>
                  </a:srgbClr>
                </a:outerShdw>
              </a:effectLst>
              <a:latin typeface="Calibri" pitchFamily="34" charset="0"/>
            </a:endParaRPr>
          </a:p>
        </p:txBody>
      </p:sp>
    </p:spTree>
    <p:extLst>
      <p:ext uri="{BB962C8B-B14F-4D97-AF65-F5344CB8AC3E}">
        <p14:creationId xmlns:p14="http://schemas.microsoft.com/office/powerpoint/2010/main" val="9379025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5842" name="Rectangle 2"/>
          <p:cNvSpPr>
            <a:spLocks noGrp="1" noChangeArrowheads="1"/>
          </p:cNvSpPr>
          <p:nvPr>
            <p:ph type="title"/>
          </p:nvPr>
        </p:nvSpPr>
        <p:spPr/>
        <p:txBody>
          <a:bodyPr/>
          <a:lstStyle/>
          <a:p>
            <a:r>
              <a:rPr lang="en-US" altLang="zh-HK" b="1" dirty="0" smtClean="0">
                <a:solidFill>
                  <a:schemeClr val="bg1"/>
                </a:solidFill>
              </a:rPr>
              <a:t>B-complex</a:t>
            </a:r>
            <a:endParaRPr lang="en-US" altLang="zh-HK" b="1" dirty="0">
              <a:solidFill>
                <a:schemeClr val="bg1"/>
              </a:solidFill>
            </a:endParaRPr>
          </a:p>
        </p:txBody>
      </p:sp>
      <p:sp>
        <p:nvSpPr>
          <p:cNvPr id="35843" name="Rectangle 3"/>
          <p:cNvSpPr>
            <a:spLocks noGrp="1" noChangeArrowheads="1"/>
          </p:cNvSpPr>
          <p:nvPr>
            <p:ph idx="1"/>
          </p:nvPr>
        </p:nvSpPr>
        <p:spPr>
          <a:xfrm>
            <a:off x="623392" y="1508786"/>
            <a:ext cx="10945216" cy="4351339"/>
          </a:xfrm>
        </p:spPr>
        <p:txBody>
          <a:bodyPr>
            <a:noAutofit/>
          </a:bodyPr>
          <a:lstStyle/>
          <a:p>
            <a:pPr>
              <a:lnSpc>
                <a:spcPct val="100000"/>
              </a:lnSpc>
              <a:spcBef>
                <a:spcPts val="0"/>
              </a:spcBef>
            </a:pPr>
            <a:r>
              <a:rPr lang="en-US" altLang="zh-TW" dirty="0" smtClean="0">
                <a:solidFill>
                  <a:schemeClr val="bg1"/>
                </a:solidFill>
              </a:rPr>
              <a:t>B1 </a:t>
            </a:r>
            <a:r>
              <a:rPr lang="en-US" altLang="zh-TW" dirty="0">
                <a:solidFill>
                  <a:schemeClr val="bg1"/>
                </a:solidFill>
              </a:rPr>
              <a:t>may help protect adrenal glands from exhaustion</a:t>
            </a:r>
          </a:p>
          <a:p>
            <a:pPr>
              <a:lnSpc>
                <a:spcPct val="100000"/>
              </a:lnSpc>
              <a:spcBef>
                <a:spcPts val="0"/>
              </a:spcBef>
            </a:pPr>
            <a:r>
              <a:rPr lang="en-US" altLang="zh-TW" dirty="0">
                <a:solidFill>
                  <a:schemeClr val="bg1"/>
                </a:solidFill>
              </a:rPr>
              <a:t>B2, B3, B6, folic acid needed for phase I liver detoxification</a:t>
            </a:r>
          </a:p>
          <a:p>
            <a:pPr>
              <a:lnSpc>
                <a:spcPct val="100000"/>
              </a:lnSpc>
              <a:spcBef>
                <a:spcPts val="0"/>
              </a:spcBef>
            </a:pPr>
            <a:r>
              <a:rPr lang="en-US" altLang="zh-TW" dirty="0" err="1">
                <a:solidFill>
                  <a:schemeClr val="bg1"/>
                </a:solidFill>
              </a:rPr>
              <a:t>Pantethine</a:t>
            </a:r>
            <a:r>
              <a:rPr lang="en-US" altLang="zh-TW" dirty="0">
                <a:solidFill>
                  <a:schemeClr val="bg1"/>
                </a:solidFill>
              </a:rPr>
              <a:t> may slow stress-induced cortisol production</a:t>
            </a:r>
          </a:p>
          <a:p>
            <a:pPr>
              <a:lnSpc>
                <a:spcPct val="100000"/>
              </a:lnSpc>
              <a:spcBef>
                <a:spcPts val="0"/>
              </a:spcBef>
            </a:pPr>
            <a:r>
              <a:rPr lang="en-US" altLang="zh-TW" dirty="0">
                <a:solidFill>
                  <a:schemeClr val="bg1"/>
                </a:solidFill>
              </a:rPr>
              <a:t>B12 helps provide energy and regulate circadian rhythms, improve sleep quality</a:t>
            </a:r>
          </a:p>
          <a:p>
            <a:pPr>
              <a:lnSpc>
                <a:spcPct val="100000"/>
              </a:lnSpc>
              <a:spcBef>
                <a:spcPts val="0"/>
              </a:spcBef>
            </a:pPr>
            <a:endParaRPr lang="zh-TW" altLang="en-US" dirty="0">
              <a:solidFill>
                <a:schemeClr val="bg1"/>
              </a:solidFill>
            </a:endParaRPr>
          </a:p>
        </p:txBody>
      </p:sp>
    </p:spTree>
    <p:extLst>
      <p:ext uri="{BB962C8B-B14F-4D97-AF65-F5344CB8AC3E}">
        <p14:creationId xmlns:p14="http://schemas.microsoft.com/office/powerpoint/2010/main" val="8252162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815413" y="548680"/>
            <a:ext cx="10657184" cy="1143000"/>
          </a:xfrm>
        </p:spPr>
        <p:txBody>
          <a:bodyPr>
            <a:normAutofit/>
          </a:bodyPr>
          <a:lstStyle/>
          <a:p>
            <a:r>
              <a:rPr lang="en-US" altLang="zh-HK" b="1" dirty="0" smtClean="0">
                <a:solidFill>
                  <a:schemeClr val="bg1"/>
                </a:solidFill>
              </a:rPr>
              <a:t>Riboflavin </a:t>
            </a:r>
            <a:r>
              <a:rPr lang="en-US" altLang="zh-HK" b="1" dirty="0">
                <a:solidFill>
                  <a:schemeClr val="bg1"/>
                </a:solidFill>
              </a:rPr>
              <a:t>(Vitamin </a:t>
            </a:r>
            <a:r>
              <a:rPr lang="en-US" altLang="zh-HK" b="1" dirty="0" smtClean="0">
                <a:solidFill>
                  <a:schemeClr val="bg1"/>
                </a:solidFill>
              </a:rPr>
              <a:t>B2)</a:t>
            </a:r>
            <a:endParaRPr kumimoji="1" lang="zh-TW" altLang="en-US" b="1" dirty="0">
              <a:solidFill>
                <a:schemeClr val="bg1"/>
              </a:solidFill>
            </a:endParaRPr>
          </a:p>
        </p:txBody>
      </p:sp>
      <p:sp>
        <p:nvSpPr>
          <p:cNvPr id="3" name="內容版面配置區 2"/>
          <p:cNvSpPr>
            <a:spLocks noGrp="1"/>
          </p:cNvSpPr>
          <p:nvPr>
            <p:ph idx="1"/>
          </p:nvPr>
        </p:nvSpPr>
        <p:spPr>
          <a:xfrm>
            <a:off x="623392" y="1700809"/>
            <a:ext cx="10945216" cy="4351339"/>
          </a:xfrm>
        </p:spPr>
        <p:txBody>
          <a:bodyPr>
            <a:normAutofit/>
          </a:bodyPr>
          <a:lstStyle/>
          <a:p>
            <a:pPr marL="0" indent="0">
              <a:buNone/>
            </a:pPr>
            <a:r>
              <a:rPr lang="en-US" altLang="zh-HK" dirty="0" smtClean="0">
                <a:solidFill>
                  <a:schemeClr val="bg1"/>
                </a:solidFill>
              </a:rPr>
              <a:t>Vitamin </a:t>
            </a:r>
            <a:r>
              <a:rPr lang="en-US" altLang="zh-HK" dirty="0">
                <a:solidFill>
                  <a:schemeClr val="bg1"/>
                </a:solidFill>
              </a:rPr>
              <a:t>B2 supports healthy growth of skin, nails and hair and plays a crucial role in turning food into energy as a part of the electron transport chain, driving cellular energy on the micro-level. Vitamin B2 supports the breakdown of fats. Vitamin B2 cannot be stored by the body except in insignificant amounts; thus, it must be replenished daily. </a:t>
            </a:r>
            <a:endParaRPr lang="zh-TW" altLang="zh-HK" dirty="0">
              <a:solidFill>
                <a:schemeClr val="bg1"/>
              </a:solidFill>
            </a:endParaRPr>
          </a:p>
          <a:p>
            <a:endParaRPr lang="zh-TW" altLang="zh-HK" dirty="0">
              <a:solidFill>
                <a:schemeClr val="bg1"/>
              </a:solidFill>
            </a:endParaRPr>
          </a:p>
          <a:p>
            <a:endParaRPr kumimoji="1" lang="zh-TW" altLang="en-US" dirty="0">
              <a:solidFill>
                <a:schemeClr val="bg1"/>
              </a:solidFill>
            </a:endParaRPr>
          </a:p>
        </p:txBody>
      </p:sp>
    </p:spTree>
    <p:extLst>
      <p:ext uri="{BB962C8B-B14F-4D97-AF65-F5344CB8AC3E}">
        <p14:creationId xmlns:p14="http://schemas.microsoft.com/office/powerpoint/2010/main" val="270699567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6866" name="Rectangle 2"/>
          <p:cNvSpPr>
            <a:spLocks noGrp="1" noChangeArrowheads="1"/>
          </p:cNvSpPr>
          <p:nvPr>
            <p:ph type="title"/>
          </p:nvPr>
        </p:nvSpPr>
        <p:spPr/>
        <p:txBody>
          <a:bodyPr/>
          <a:lstStyle/>
          <a:p>
            <a:r>
              <a:rPr lang="en-US" altLang="zh-HK" b="1" dirty="0" smtClean="0">
                <a:solidFill>
                  <a:schemeClr val="bg1"/>
                </a:solidFill>
              </a:rPr>
              <a:t>Vitamin B</a:t>
            </a:r>
            <a:endParaRPr lang="en-US" altLang="zh-HK" b="1" dirty="0">
              <a:solidFill>
                <a:schemeClr val="bg1"/>
              </a:solidFill>
            </a:endParaRPr>
          </a:p>
        </p:txBody>
      </p:sp>
      <p:sp>
        <p:nvSpPr>
          <p:cNvPr id="36867" name="Rectangle 3"/>
          <p:cNvSpPr>
            <a:spLocks noGrp="1" noChangeArrowheads="1"/>
          </p:cNvSpPr>
          <p:nvPr>
            <p:ph idx="1"/>
          </p:nvPr>
        </p:nvSpPr>
        <p:spPr>
          <a:xfrm>
            <a:off x="623392" y="1825625"/>
            <a:ext cx="10945216" cy="4351339"/>
          </a:xfrm>
        </p:spPr>
        <p:txBody>
          <a:bodyPr/>
          <a:lstStyle/>
          <a:p>
            <a:pPr marL="0" indent="0">
              <a:buNone/>
              <a:tabLst>
                <a:tab pos="9519289" algn="l"/>
                <a:tab pos="10659484" algn="l"/>
              </a:tabLst>
            </a:pPr>
            <a:r>
              <a:rPr lang="en-US" altLang="zh-TW" dirty="0" smtClean="0">
                <a:solidFill>
                  <a:schemeClr val="bg1"/>
                </a:solidFill>
              </a:rPr>
              <a:t>High </a:t>
            </a:r>
            <a:r>
              <a:rPr lang="en-US" altLang="zh-TW" dirty="0">
                <a:solidFill>
                  <a:schemeClr val="bg1"/>
                </a:solidFill>
              </a:rPr>
              <a:t>doses of B vitamins have been used by practitioners to alleviate mood disorders and psychiatric symptoms, including anxiety, mild depression, nervousness, and poor </a:t>
            </a:r>
            <a:r>
              <a:rPr lang="en-US" altLang="zh-TW" dirty="0" smtClean="0">
                <a:solidFill>
                  <a:schemeClr val="bg1"/>
                </a:solidFill>
              </a:rPr>
              <a:t>memory.</a:t>
            </a:r>
            <a:endParaRPr lang="zh-TW" altLang="en-US" dirty="0">
              <a:solidFill>
                <a:schemeClr val="bg1"/>
              </a:solidFill>
            </a:endParaRPr>
          </a:p>
        </p:txBody>
      </p:sp>
    </p:spTree>
    <p:extLst>
      <p:ext uri="{BB962C8B-B14F-4D97-AF65-F5344CB8AC3E}">
        <p14:creationId xmlns:p14="http://schemas.microsoft.com/office/powerpoint/2010/main" val="102919623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7890" name="Rectangle 2"/>
          <p:cNvSpPr>
            <a:spLocks noGrp="1" noChangeArrowheads="1"/>
          </p:cNvSpPr>
          <p:nvPr>
            <p:ph type="title"/>
          </p:nvPr>
        </p:nvSpPr>
        <p:spPr/>
        <p:txBody>
          <a:bodyPr/>
          <a:lstStyle/>
          <a:p>
            <a:r>
              <a:rPr lang="en-US" altLang="zh-HK" b="1" dirty="0" smtClean="0">
                <a:solidFill>
                  <a:schemeClr val="bg1"/>
                </a:solidFill>
              </a:rPr>
              <a:t>Study of vitamin B</a:t>
            </a:r>
            <a:endParaRPr lang="en-US" altLang="zh-HK" b="1" dirty="0">
              <a:solidFill>
                <a:schemeClr val="bg1"/>
              </a:solidFill>
            </a:endParaRPr>
          </a:p>
        </p:txBody>
      </p:sp>
      <p:sp>
        <p:nvSpPr>
          <p:cNvPr id="37891" name="Rectangle 3"/>
          <p:cNvSpPr>
            <a:spLocks noGrp="1" noChangeArrowheads="1"/>
          </p:cNvSpPr>
          <p:nvPr>
            <p:ph idx="1"/>
          </p:nvPr>
        </p:nvSpPr>
        <p:spPr>
          <a:xfrm>
            <a:off x="623392" y="1700839"/>
            <a:ext cx="10959008" cy="3807295"/>
          </a:xfrm>
        </p:spPr>
        <p:txBody>
          <a:bodyPr>
            <a:noAutofit/>
          </a:bodyPr>
          <a:lstStyle/>
          <a:p>
            <a:pPr marL="0" indent="0">
              <a:buNone/>
            </a:pPr>
            <a:r>
              <a:rPr lang="en-US" altLang="zh-TW" dirty="0" smtClean="0">
                <a:solidFill>
                  <a:schemeClr val="bg1"/>
                </a:solidFill>
              </a:rPr>
              <a:t>Study </a:t>
            </a:r>
            <a:r>
              <a:rPr lang="en-US" altLang="zh-TW" dirty="0">
                <a:solidFill>
                  <a:schemeClr val="bg1"/>
                </a:solidFill>
              </a:rPr>
              <a:t>showed some improvements in depression outcomes associated with folate supplementation. Evidence also suggests that </a:t>
            </a:r>
            <a:r>
              <a:rPr lang="en-US" altLang="zh-TW" dirty="0" err="1">
                <a:solidFill>
                  <a:schemeClr val="bg1"/>
                </a:solidFill>
              </a:rPr>
              <a:t>folate</a:t>
            </a:r>
            <a:r>
              <a:rPr lang="en-US" altLang="zh-TW" dirty="0">
                <a:solidFill>
                  <a:schemeClr val="bg1"/>
                </a:solidFill>
              </a:rPr>
              <a:t> deficiency is associated with reduced serotonergic and/or neurotransmitter function, and a poorer response to antidepressant medication</a:t>
            </a:r>
            <a:r>
              <a:rPr lang="en-US" altLang="zh-TW" dirty="0" smtClean="0">
                <a:solidFill>
                  <a:schemeClr val="bg1"/>
                </a:solidFill>
              </a:rPr>
              <a:t>.</a:t>
            </a:r>
            <a:endParaRPr lang="zh-TW" altLang="en-US" dirty="0">
              <a:solidFill>
                <a:schemeClr val="bg1"/>
              </a:solidFill>
            </a:endParaRPr>
          </a:p>
          <a:p>
            <a:pPr marL="812320" indent="-812320">
              <a:buNone/>
            </a:pPr>
            <a:r>
              <a:rPr lang="en-US" altLang="zh-TW" sz="2400" dirty="0">
                <a:solidFill>
                  <a:schemeClr val="bg1"/>
                </a:solidFill>
              </a:rPr>
              <a:t>(</a:t>
            </a:r>
            <a:r>
              <a:rPr lang="en-US" altLang="zh-TW" sz="2400" dirty="0" err="1">
                <a:solidFill>
                  <a:schemeClr val="bg1"/>
                </a:solidFill>
              </a:rPr>
              <a:t>Coppen</a:t>
            </a:r>
            <a:r>
              <a:rPr lang="en-US" altLang="zh-TW" sz="2400" dirty="0">
                <a:solidFill>
                  <a:schemeClr val="bg1"/>
                </a:solidFill>
              </a:rPr>
              <a:t> et al 1986, Godfrey et al 1990, </a:t>
            </a:r>
            <a:r>
              <a:rPr lang="en-US" altLang="zh-TW" sz="2400" dirty="0" err="1">
                <a:solidFill>
                  <a:schemeClr val="bg1"/>
                </a:solidFill>
              </a:rPr>
              <a:t>Passeri</a:t>
            </a:r>
            <a:r>
              <a:rPr lang="en-US" altLang="zh-TW" sz="2400" dirty="0">
                <a:solidFill>
                  <a:schemeClr val="bg1"/>
                </a:solidFill>
              </a:rPr>
              <a:t> et al 1993, </a:t>
            </a:r>
            <a:r>
              <a:rPr lang="en-US" altLang="zh-TW" sz="2400" dirty="0" err="1">
                <a:solidFill>
                  <a:schemeClr val="bg1"/>
                </a:solidFill>
              </a:rPr>
              <a:t>Coppen</a:t>
            </a:r>
            <a:r>
              <a:rPr lang="en-US" altLang="zh-TW" sz="2400" dirty="0">
                <a:solidFill>
                  <a:schemeClr val="bg1"/>
                </a:solidFill>
              </a:rPr>
              <a:t> and Bailey 2000)</a:t>
            </a:r>
          </a:p>
          <a:p>
            <a:pPr marL="812320" indent="-812320">
              <a:buNone/>
            </a:pPr>
            <a:endParaRPr lang="en-US" altLang="zh-TW" dirty="0">
              <a:solidFill>
                <a:schemeClr val="bg1"/>
              </a:solidFill>
            </a:endParaRPr>
          </a:p>
        </p:txBody>
      </p:sp>
    </p:spTree>
    <p:extLst>
      <p:ext uri="{BB962C8B-B14F-4D97-AF65-F5344CB8AC3E}">
        <p14:creationId xmlns:p14="http://schemas.microsoft.com/office/powerpoint/2010/main" val="30016810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a:xfrm>
            <a:off x="719405" y="228600"/>
            <a:ext cx="10753195" cy="1143000"/>
          </a:xfrm>
        </p:spPr>
        <p:txBody>
          <a:bodyPr>
            <a:noAutofit/>
          </a:bodyPr>
          <a:lstStyle/>
          <a:p>
            <a:r>
              <a:rPr lang="en-US" altLang="zh-TW" sz="4400" b="1" dirty="0">
                <a:solidFill>
                  <a:schemeClr val="bg1"/>
                </a:solidFill>
              </a:rPr>
              <a:t>10 Advantages of Increasing Vitamin B Intake</a:t>
            </a:r>
            <a:endParaRPr kumimoji="1" lang="zh-TW" altLang="en-US" sz="4400" dirty="0">
              <a:solidFill>
                <a:schemeClr val="bg1"/>
              </a:solidFill>
            </a:endParaRPr>
          </a:p>
        </p:txBody>
      </p:sp>
      <p:sp>
        <p:nvSpPr>
          <p:cNvPr id="3" name="內容版面配置區 2"/>
          <p:cNvSpPr>
            <a:spLocks noGrp="1"/>
          </p:cNvSpPr>
          <p:nvPr>
            <p:ph idx="1"/>
          </p:nvPr>
        </p:nvSpPr>
        <p:spPr>
          <a:xfrm>
            <a:off x="335360" y="1484785"/>
            <a:ext cx="5472608" cy="3840163"/>
          </a:xfrm>
        </p:spPr>
        <p:txBody>
          <a:bodyPr>
            <a:noAutofit/>
          </a:bodyPr>
          <a:lstStyle/>
          <a:p>
            <a:pPr>
              <a:lnSpc>
                <a:spcPct val="120000"/>
              </a:lnSpc>
              <a:spcBef>
                <a:spcPts val="0"/>
              </a:spcBef>
            </a:pPr>
            <a:r>
              <a:rPr lang="en-US" altLang="zh-TW" sz="3200" dirty="0">
                <a:solidFill>
                  <a:schemeClr val="bg1"/>
                </a:solidFill>
              </a:rPr>
              <a:t>Increased energy</a:t>
            </a:r>
          </a:p>
          <a:p>
            <a:pPr>
              <a:lnSpc>
                <a:spcPct val="120000"/>
              </a:lnSpc>
              <a:spcBef>
                <a:spcPts val="0"/>
              </a:spcBef>
            </a:pPr>
            <a:r>
              <a:rPr lang="en-US" altLang="zh-TW" sz="3200" dirty="0">
                <a:solidFill>
                  <a:schemeClr val="bg1"/>
                </a:solidFill>
              </a:rPr>
              <a:t>Promotes healthy stress management</a:t>
            </a:r>
          </a:p>
          <a:p>
            <a:pPr>
              <a:lnSpc>
                <a:spcPct val="120000"/>
              </a:lnSpc>
              <a:spcBef>
                <a:spcPts val="0"/>
              </a:spcBef>
            </a:pPr>
            <a:r>
              <a:rPr lang="en-US" altLang="zh-TW" sz="3200" dirty="0">
                <a:solidFill>
                  <a:schemeClr val="bg1"/>
                </a:solidFill>
              </a:rPr>
              <a:t>Supports mental health</a:t>
            </a:r>
          </a:p>
          <a:p>
            <a:pPr>
              <a:lnSpc>
                <a:spcPct val="120000"/>
              </a:lnSpc>
              <a:spcBef>
                <a:spcPts val="0"/>
              </a:spcBef>
            </a:pPr>
            <a:r>
              <a:rPr lang="en-US" altLang="zh-TW" sz="3200" dirty="0">
                <a:solidFill>
                  <a:schemeClr val="bg1"/>
                </a:solidFill>
              </a:rPr>
              <a:t>Encourages healthier looking hair and nails</a:t>
            </a:r>
          </a:p>
          <a:p>
            <a:pPr>
              <a:lnSpc>
                <a:spcPct val="120000"/>
              </a:lnSpc>
              <a:spcBef>
                <a:spcPts val="0"/>
              </a:spcBef>
            </a:pPr>
            <a:r>
              <a:rPr lang="en-US" altLang="zh-TW" sz="3200" dirty="0">
                <a:solidFill>
                  <a:schemeClr val="bg1"/>
                </a:solidFill>
              </a:rPr>
              <a:t>Reduces dry, flaky skin and rashes</a:t>
            </a:r>
          </a:p>
        </p:txBody>
      </p:sp>
      <p:sp>
        <p:nvSpPr>
          <p:cNvPr id="4" name="Rectangle 3"/>
          <p:cNvSpPr/>
          <p:nvPr/>
        </p:nvSpPr>
        <p:spPr>
          <a:xfrm>
            <a:off x="5807968" y="1523805"/>
            <a:ext cx="6096000" cy="4811147"/>
          </a:xfrm>
          <a:prstGeom prst="rect">
            <a:avLst/>
          </a:prstGeom>
        </p:spPr>
        <p:txBody>
          <a:bodyPr lIns="121856" tIns="60928" rIns="121856" bIns="60928">
            <a:spAutoFit/>
          </a:bodyPr>
          <a:lstStyle/>
          <a:p>
            <a:pPr marL="380776" indent="-380776" defTabSz="1218510" fontAlgn="base">
              <a:lnSpc>
                <a:spcPct val="120000"/>
              </a:lnSpc>
              <a:spcAft>
                <a:spcPct val="0"/>
              </a:spcAft>
              <a:buFont typeface="Arial" panose="020B0604020202020204" pitchFamily="34" charset="0"/>
              <a:buChar char="•"/>
            </a:pPr>
            <a:r>
              <a:rPr kumimoji="1" lang="en-US" altLang="zh-TW" sz="3200" dirty="0">
                <a:solidFill>
                  <a:prstClr val="white"/>
                </a:solidFill>
                <a:ea typeface="新細明體" charset="-120"/>
              </a:rPr>
              <a:t>Supports iron absorption and prevents anemia</a:t>
            </a:r>
          </a:p>
          <a:p>
            <a:pPr marL="380776" indent="-380776" defTabSz="1218510" fontAlgn="base">
              <a:lnSpc>
                <a:spcPct val="120000"/>
              </a:lnSpc>
              <a:spcAft>
                <a:spcPct val="0"/>
              </a:spcAft>
              <a:buFont typeface="Arial" panose="020B0604020202020204" pitchFamily="34" charset="0"/>
              <a:buChar char="•"/>
            </a:pPr>
            <a:r>
              <a:rPr kumimoji="1" lang="en-US" altLang="zh-TW" sz="3200" dirty="0">
                <a:solidFill>
                  <a:prstClr val="white"/>
                </a:solidFill>
                <a:ea typeface="新細明體" charset="-120"/>
              </a:rPr>
              <a:t>Improves circulation</a:t>
            </a:r>
          </a:p>
          <a:p>
            <a:pPr marL="380776" indent="-380776" defTabSz="1218510" fontAlgn="base">
              <a:lnSpc>
                <a:spcPct val="120000"/>
              </a:lnSpc>
              <a:spcAft>
                <a:spcPct val="0"/>
              </a:spcAft>
              <a:buFont typeface="Arial" panose="020B0604020202020204" pitchFamily="34" charset="0"/>
              <a:buChar char="•"/>
            </a:pPr>
            <a:r>
              <a:rPr kumimoji="1" lang="en-US" altLang="zh-TW" sz="3200" dirty="0">
                <a:solidFill>
                  <a:prstClr val="white"/>
                </a:solidFill>
                <a:ea typeface="新細明體" charset="-120"/>
              </a:rPr>
              <a:t>Strengthens cardiovascular health</a:t>
            </a:r>
          </a:p>
          <a:p>
            <a:pPr marL="380776" indent="-380776" defTabSz="1218510" fontAlgn="base">
              <a:lnSpc>
                <a:spcPct val="120000"/>
              </a:lnSpc>
              <a:spcAft>
                <a:spcPct val="0"/>
              </a:spcAft>
              <a:buFont typeface="Arial" panose="020B0604020202020204" pitchFamily="34" charset="0"/>
              <a:buChar char="•"/>
            </a:pPr>
            <a:r>
              <a:rPr kumimoji="1" lang="en-US" altLang="zh-TW" sz="3200" dirty="0">
                <a:solidFill>
                  <a:prstClr val="white"/>
                </a:solidFill>
                <a:ea typeface="新細明體" charset="-120"/>
              </a:rPr>
              <a:t>Reduces side effects of diabetes</a:t>
            </a:r>
          </a:p>
          <a:p>
            <a:pPr marL="380776" indent="-380776" defTabSz="1218510" fontAlgn="base">
              <a:lnSpc>
                <a:spcPct val="120000"/>
              </a:lnSpc>
              <a:spcAft>
                <a:spcPct val="0"/>
              </a:spcAft>
              <a:buFont typeface="Arial" panose="020B0604020202020204" pitchFamily="34" charset="0"/>
              <a:buChar char="•"/>
            </a:pPr>
            <a:r>
              <a:rPr kumimoji="1" lang="en-US" altLang="zh-TW" sz="3200" dirty="0">
                <a:solidFill>
                  <a:prstClr val="white"/>
                </a:solidFill>
                <a:ea typeface="新細明體" charset="-120"/>
              </a:rPr>
              <a:t>Promotes healthy metabolism and weight loss</a:t>
            </a:r>
          </a:p>
        </p:txBody>
      </p:sp>
    </p:spTree>
    <p:extLst>
      <p:ext uri="{BB962C8B-B14F-4D97-AF65-F5344CB8AC3E}">
        <p14:creationId xmlns:p14="http://schemas.microsoft.com/office/powerpoint/2010/main" val="297627322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4390666" y="1705601"/>
            <a:ext cx="6374719" cy="1123383"/>
          </a:xfrm>
          <a:prstGeom prst="rect">
            <a:avLst/>
          </a:prstGeom>
          <a:noFill/>
          <a:ln w="9525">
            <a:noFill/>
            <a:miter lim="800000"/>
            <a:headEnd/>
            <a:tailEnd/>
          </a:ln>
          <a:effectLst/>
        </p:spPr>
        <p:txBody>
          <a:bodyPr wrap="square" lIns="91396" tIns="45718" rIns="91396" bIns="45718">
            <a:spAutoFit/>
          </a:bodyPr>
          <a:lstStyle/>
          <a:p>
            <a:pPr algn="ctr" defTabSz="913901">
              <a:spcBef>
                <a:spcPct val="50000"/>
              </a:spcBef>
              <a:defRPr/>
            </a:pPr>
            <a:r>
              <a:rPr lang="en-US" sz="6700" b="1" dirty="0">
                <a:solidFill>
                  <a:prstClr val="white"/>
                </a:solidFill>
                <a:ea typeface="華康儷中黑" panose="020B0509000000000000" pitchFamily="49" charset="-120"/>
                <a:cs typeface="Heiti TC Light"/>
              </a:rPr>
              <a:t>Emmy Yeung </a:t>
            </a:r>
          </a:p>
        </p:txBody>
      </p:sp>
      <p:sp>
        <p:nvSpPr>
          <p:cNvPr id="7" name="TextBox 6"/>
          <p:cNvSpPr txBox="1"/>
          <p:nvPr/>
        </p:nvSpPr>
        <p:spPr>
          <a:xfrm>
            <a:off x="594361" y="5449489"/>
            <a:ext cx="9818371" cy="1107995"/>
          </a:xfrm>
          <a:prstGeom prst="rect">
            <a:avLst/>
          </a:prstGeom>
          <a:noFill/>
        </p:spPr>
        <p:txBody>
          <a:bodyPr wrap="square" lIns="91396" tIns="45718" rIns="91396" bIns="45718" rtlCol="0">
            <a:spAutoFit/>
          </a:bodyPr>
          <a:lstStyle/>
          <a:p>
            <a:pPr defTabSz="913901"/>
            <a:r>
              <a:rPr lang="zh-TW" altLang="en-US" sz="1100" dirty="0">
                <a:solidFill>
                  <a:prstClr val="white"/>
                </a:solidFill>
                <a:ea typeface="Apple LiGothic" pitchFamily="2" charset="-120"/>
                <a:cs typeface="Heiti TC Light"/>
              </a:rPr>
              <a:t>本簡報中提到的收入等級純屬舉例說明，無意代表美安香港超連鎖™店主的一般收入，也無意表示任何超連鎖™店主皆可賺取同等收入。美安香港超連鎖™店主的成功與否，取決於其在發展事業時的努力、才能與投入程度。</a:t>
            </a:r>
            <a:endParaRPr lang="en-US" altLang="zh-TW" sz="1100" dirty="0">
              <a:solidFill>
                <a:prstClr val="white"/>
              </a:solidFill>
              <a:ea typeface="Apple LiGothic" pitchFamily="2" charset="-120"/>
              <a:cs typeface="Heiti TC Light"/>
            </a:endParaRPr>
          </a:p>
          <a:p>
            <a:pPr defTabSz="913901"/>
            <a:r>
              <a:rPr lang="en-US" sz="1100" b="1" dirty="0">
                <a:solidFill>
                  <a:prstClr val="white"/>
                </a:solidFill>
                <a:ea typeface="Apple LiGothic" pitchFamily="2" charset="-120"/>
                <a:cs typeface="Heiti TC Light"/>
              </a:rPr>
              <a:t>The income levels mentioned in the following presentation are for illustration purposes only. They are not intended to represent the income of a typical Market Hong Kong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™Owner</a:t>
            </a:r>
            <a:r>
              <a:rPr lang="en-US" sz="1100" b="1" dirty="0">
                <a:solidFill>
                  <a:prstClr val="white"/>
                </a:solidFill>
                <a:ea typeface="Apple LiGothic" pitchFamily="2" charset="-120"/>
                <a:cs typeface="Heiti TC Light"/>
              </a:rPr>
              <a:t>, nor are they intended to represent that any given Independent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 Owner</a:t>
            </a:r>
            <a:r>
              <a:rPr lang="en-US" sz="1100" b="1" dirty="0">
                <a:solidFill>
                  <a:prstClr val="white"/>
                </a:solidFill>
                <a:ea typeface="Apple LiGothic" pitchFamily="2" charset="-120"/>
                <a:cs typeface="Heiti TC Light"/>
              </a:rPr>
              <a:t> will earn income in that amount. The success of any Market Hong Kong Independent </a:t>
            </a:r>
            <a:r>
              <a:rPr lang="en-US" altLang="zh-TW" sz="1100" b="1" dirty="0" err="1">
                <a:solidFill>
                  <a:prstClr val="white"/>
                </a:solidFill>
                <a:ea typeface="Apple LiGothic" pitchFamily="2" charset="-120"/>
                <a:cs typeface="Heiti TC Light"/>
              </a:rPr>
              <a:t>UnFranchise</a:t>
            </a:r>
            <a:r>
              <a:rPr lang="en-US" altLang="zh-TW" sz="1100" b="1" dirty="0">
                <a:solidFill>
                  <a:prstClr val="white"/>
                </a:solidFill>
                <a:ea typeface="Apple LiGothic" pitchFamily="2" charset="-120"/>
                <a:cs typeface="Heiti TC Light"/>
              </a:rPr>
              <a:t> ™ Owner</a:t>
            </a:r>
            <a:r>
              <a:rPr lang="en-US" sz="1100" b="1" dirty="0">
                <a:solidFill>
                  <a:prstClr val="white"/>
                </a:solidFill>
                <a:ea typeface="Apple LiGothic" pitchFamily="2" charset="-120"/>
                <a:cs typeface="Heiti TC Light"/>
              </a:rPr>
              <a:t> will depend upon the amount of hard work, talent, and dedication which he or she devotes to building his or her Market Hong Kong Business.</a:t>
            </a:r>
            <a:endParaRPr lang="en-US" sz="1100" dirty="0">
              <a:solidFill>
                <a:prstClr val="white"/>
              </a:solidFill>
              <a:ea typeface="Apple LiGothic" pitchFamily="2" charset="-120"/>
              <a:cs typeface="Heiti TC Light"/>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0" t="3537" r="3311" b="3829"/>
          <a:stretch/>
        </p:blipFill>
        <p:spPr bwMode="auto">
          <a:xfrm>
            <a:off x="10274719" y="5449491"/>
            <a:ext cx="981276" cy="9812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3813442" y="3118773"/>
            <a:ext cx="7663543" cy="1354217"/>
          </a:xfrm>
          <a:prstGeom prst="rect">
            <a:avLst/>
          </a:prstGeom>
          <a:noFill/>
          <a:ln w="9525">
            <a:noFill/>
            <a:miter lim="800000"/>
            <a:headEnd/>
            <a:tailEnd/>
          </a:ln>
          <a:effectLst/>
        </p:spPr>
        <p:txBody>
          <a:bodyPr wrap="square" lIns="91396" tIns="45718" rIns="91396" bIns="45718">
            <a:spAutoFit/>
          </a:bodyPr>
          <a:lstStyle/>
          <a:p>
            <a:pPr algn="ctr" defTabSz="913901">
              <a:spcBef>
                <a:spcPts val="1200"/>
              </a:spcBef>
              <a:defRPr/>
            </a:pPr>
            <a:r>
              <a:rPr lang="zh-TW" altLang="en-US" sz="3600" dirty="0">
                <a:solidFill>
                  <a:prstClr val="white"/>
                </a:solidFill>
                <a:latin typeface="微軟正黑體" panose="020B0604030504040204" pitchFamily="34" charset="-120"/>
                <a:ea typeface="微軟正黑體" panose="020B0604030504040204" pitchFamily="34" charset="-120"/>
                <a:cs typeface="Heiti TC Light"/>
              </a:rPr>
              <a:t>產品拓展經理</a:t>
            </a:r>
          </a:p>
          <a:p>
            <a:pPr algn="ctr" defTabSz="913901">
              <a:spcBef>
                <a:spcPts val="1200"/>
              </a:spcBef>
              <a:defRPr/>
            </a:pPr>
            <a:r>
              <a:rPr lang="en-US" altLang="zh-TW" sz="3600" dirty="0">
                <a:solidFill>
                  <a:prstClr val="white"/>
                </a:solidFill>
                <a:ea typeface="華康儷中黑" panose="020B0509000000000000" pitchFamily="49" charset="-120"/>
                <a:cs typeface="Heiti TC Light"/>
              </a:rPr>
              <a:t>Product Manager</a:t>
            </a:r>
          </a:p>
        </p:txBody>
      </p:sp>
      <p:sp>
        <p:nvSpPr>
          <p:cNvPr id="11" name="TextBox 10"/>
          <p:cNvSpPr txBox="1"/>
          <p:nvPr/>
        </p:nvSpPr>
        <p:spPr>
          <a:xfrm>
            <a:off x="326602" y="213833"/>
            <a:ext cx="11778343" cy="646331"/>
          </a:xfrm>
          <a:prstGeom prst="rect">
            <a:avLst/>
          </a:prstGeom>
          <a:noFill/>
        </p:spPr>
        <p:txBody>
          <a:bodyPr wrap="square" lIns="91396" tIns="45718" rIns="91396" bIns="45718" rtlCol="0">
            <a:spAutoFit/>
          </a:bodyPr>
          <a:lstStyle/>
          <a:p>
            <a:pPr algn="ctr" defTabSz="914400"/>
            <a:r>
              <a:rPr lang="en-US" altLang="zh-TW" sz="3600" dirty="0">
                <a:solidFill>
                  <a:prstClr val="white"/>
                </a:solidFill>
                <a:ea typeface="微軟正黑體" panose="020B0604030504040204" pitchFamily="34" charset="-120"/>
              </a:rPr>
              <a:t>Timeless Prescription</a:t>
            </a:r>
            <a:r>
              <a:rPr lang="zh-TW" altLang="en-US" sz="3600" dirty="0">
                <a:solidFill>
                  <a:prstClr val="white"/>
                </a:solidFill>
                <a:latin typeface="微軟正黑體" panose="020B0604030504040204" pitchFamily="34" charset="-120"/>
                <a:ea typeface="微軟正黑體" panose="020B0604030504040204" pitchFamily="34" charset="-120"/>
              </a:rPr>
              <a:t>及</a:t>
            </a:r>
            <a:r>
              <a:rPr lang="en-US" altLang="zh-TW" sz="3600" dirty="0">
                <a:solidFill>
                  <a:prstClr val="white"/>
                </a:solidFill>
                <a:ea typeface="微軟正黑體" panose="020B0604030504040204" pitchFamily="34" charset="-120"/>
              </a:rPr>
              <a:t>Prime</a:t>
            </a:r>
            <a:r>
              <a:rPr lang="zh-TW" altLang="en-US" sz="3600" dirty="0">
                <a:solidFill>
                  <a:prstClr val="white"/>
                </a:solidFill>
                <a:latin typeface="微軟正黑體" panose="020B0604030504040204" pitchFamily="34" charset="-120"/>
                <a:ea typeface="微軟正黑體" panose="020B0604030504040204" pitchFamily="34" charset="-120"/>
              </a:rPr>
              <a:t>全新產品推出</a:t>
            </a:r>
            <a:endParaRPr lang="en-US" sz="3600"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326602" y="860167"/>
            <a:ext cx="11778343" cy="523220"/>
          </a:xfrm>
          <a:prstGeom prst="rect">
            <a:avLst/>
          </a:prstGeom>
        </p:spPr>
        <p:txBody>
          <a:bodyPr wrap="square" lIns="91396" tIns="45718" rIns="91396" bIns="45718">
            <a:spAutoFit/>
          </a:bodyPr>
          <a:lstStyle/>
          <a:p>
            <a:pPr algn="ctr" defTabSz="913901"/>
            <a:r>
              <a:rPr lang="en-US" sz="2800" dirty="0" err="1">
                <a:solidFill>
                  <a:prstClr val="white"/>
                </a:solidFill>
                <a:ea typeface="Apple LiGothic" pitchFamily="2" charset="-120"/>
              </a:rPr>
              <a:t>Isotonix</a:t>
            </a:r>
            <a:r>
              <a:rPr lang="en-US" sz="2800" dirty="0">
                <a:solidFill>
                  <a:prstClr val="white"/>
                </a:solidFill>
                <a:ea typeface="Apple LiGothic" pitchFamily="2" charset="-120"/>
              </a:rPr>
              <a:t> &amp; Prime - new products launch</a:t>
            </a: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11835" r="12108"/>
          <a:stretch/>
        </p:blipFill>
        <p:spPr>
          <a:xfrm>
            <a:off x="1359472" y="1462045"/>
            <a:ext cx="2781817" cy="3657600"/>
          </a:xfrm>
          <a:prstGeom prst="rect">
            <a:avLst/>
          </a:prstGeom>
        </p:spPr>
      </p:pic>
    </p:spTree>
    <p:extLst>
      <p:ext uri="{BB962C8B-B14F-4D97-AF65-F5344CB8AC3E}">
        <p14:creationId xmlns:p14="http://schemas.microsoft.com/office/powerpoint/2010/main" val="32131416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AutoShape 2" descr="17 WOMAN ON THE GO.jpg"/>
          <p:cNvSpPr>
            <a:spLocks noChangeAspect="1" noChangeArrowheads="1"/>
          </p:cNvSpPr>
          <p:nvPr/>
        </p:nvSpPr>
        <p:spPr bwMode="auto">
          <a:xfrm>
            <a:off x="207433" y="-192617"/>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41" tIns="60870" rIns="121741" bIns="60870" numCol="1" anchor="t" anchorCtr="0" compatLnSpc="1">
            <a:prstTxWarp prst="textNoShape">
              <a:avLst/>
            </a:prstTxWarp>
          </a:bodyPr>
          <a:lstStyle/>
          <a:p>
            <a:pPr defTabSz="1217190"/>
            <a:endParaRPr lang="en-US" sz="2400" dirty="0">
              <a:solidFill>
                <a:prstClr val="black"/>
              </a:solidFill>
            </a:endParaRPr>
          </a:p>
        </p:txBody>
      </p:sp>
      <p:sp>
        <p:nvSpPr>
          <p:cNvPr id="6" name="AutoShape 4" descr="17 WOMAN ON THE GO.jpg"/>
          <p:cNvSpPr>
            <a:spLocks noChangeAspect="1" noChangeArrowheads="1"/>
          </p:cNvSpPr>
          <p:nvPr/>
        </p:nvSpPr>
        <p:spPr bwMode="auto">
          <a:xfrm>
            <a:off x="410633" y="1067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41" tIns="60870" rIns="121741" bIns="60870" numCol="1" anchor="t" anchorCtr="0" compatLnSpc="1">
            <a:prstTxWarp prst="textNoShape">
              <a:avLst/>
            </a:prstTxWarp>
          </a:bodyPr>
          <a:lstStyle/>
          <a:p>
            <a:pPr defTabSz="1217190"/>
            <a:endParaRPr lang="en-US" sz="2400" dirty="0">
              <a:solidFill>
                <a:prstClr val="black"/>
              </a:solidFill>
            </a:endParaRPr>
          </a:p>
        </p:txBody>
      </p:sp>
      <p:sp>
        <p:nvSpPr>
          <p:cNvPr id="7" name="AutoShape 6" descr="17 WOMAN ON THE GO.jpg"/>
          <p:cNvSpPr>
            <a:spLocks noChangeAspect="1" noChangeArrowheads="1"/>
          </p:cNvSpPr>
          <p:nvPr/>
        </p:nvSpPr>
        <p:spPr bwMode="auto">
          <a:xfrm>
            <a:off x="613833" y="21387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41" tIns="60870" rIns="121741" bIns="60870" numCol="1" anchor="t" anchorCtr="0" compatLnSpc="1">
            <a:prstTxWarp prst="textNoShape">
              <a:avLst/>
            </a:prstTxWarp>
          </a:bodyPr>
          <a:lstStyle/>
          <a:p>
            <a:pPr defTabSz="1217190"/>
            <a:endParaRPr lang="en-US" sz="2400" dirty="0">
              <a:solidFill>
                <a:prstClr val="black"/>
              </a:solidFill>
            </a:endParaRPr>
          </a:p>
        </p:txBody>
      </p:sp>
      <p:sp>
        <p:nvSpPr>
          <p:cNvPr id="8" name="AutoShape 8" descr="17 WOMAN ON THE GO.jpg"/>
          <p:cNvSpPr>
            <a:spLocks noChangeAspect="1" noChangeArrowheads="1"/>
          </p:cNvSpPr>
          <p:nvPr/>
        </p:nvSpPr>
        <p:spPr bwMode="auto">
          <a:xfrm>
            <a:off x="817033" y="417076"/>
            <a:ext cx="406400" cy="4064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741" tIns="60870" rIns="121741" bIns="60870" numCol="1" anchor="t" anchorCtr="0" compatLnSpc="1">
            <a:prstTxWarp prst="textNoShape">
              <a:avLst/>
            </a:prstTxWarp>
          </a:bodyPr>
          <a:lstStyle/>
          <a:p>
            <a:pPr defTabSz="1217190"/>
            <a:endParaRPr lang="en-US" sz="2400" dirty="0">
              <a:solidFill>
                <a:prstClr val="black"/>
              </a:solidFill>
            </a:endParaRPr>
          </a:p>
        </p:txBody>
      </p:sp>
      <p:pic>
        <p:nvPicPr>
          <p:cNvPr id="2057" name="Picture 9"/>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43200" y="0"/>
            <a:ext cx="521208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7977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18492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4294967295"/>
          </p:nvPr>
        </p:nvSpPr>
        <p:spPr>
          <a:xfrm>
            <a:off x="0" y="6367021"/>
            <a:ext cx="5681133" cy="300567"/>
          </a:xfrm>
        </p:spPr>
        <p:txBody>
          <a:bodyPr/>
          <a:lstStyle/>
          <a:p>
            <a:r>
              <a:rPr lang="en-US" dirty="0" smtClean="0">
                <a:solidFill>
                  <a:prstClr val="black"/>
                </a:solidFill>
              </a:rPr>
              <a:t>Your logo here</a:t>
            </a:r>
            <a:endParaRPr lang="en-US" dirty="0">
              <a:solidFill>
                <a:prstClr val="black"/>
              </a:solidFill>
            </a:endParaRPr>
          </a:p>
        </p:txBody>
      </p:sp>
    </p:spTree>
    <p:extLst>
      <p:ext uri="{BB962C8B-B14F-4D97-AF65-F5344CB8AC3E}">
        <p14:creationId xmlns:p14="http://schemas.microsoft.com/office/powerpoint/2010/main" val="363350981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6">
                    <a:lumMod val="10000"/>
                  </a:schemeClr>
                </a:solidFill>
                <a:latin typeface="Calibri" pitchFamily="34" charset="0"/>
                <a:ea typeface="華康儷中黑" pitchFamily="49" charset="-120"/>
              </a:rPr>
              <a:t>Understanding about Menopause…</a:t>
            </a:r>
            <a:endParaRPr lang="en-US" dirty="0">
              <a:solidFill>
                <a:schemeClr val="accent6">
                  <a:lumMod val="10000"/>
                </a:schemeClr>
              </a:solidFill>
              <a:latin typeface="Calibri" pitchFamily="34" charset="0"/>
              <a:ea typeface="華康儷中黑" pitchFamily="49" charset="-120"/>
            </a:endParaRPr>
          </a:p>
        </p:txBody>
      </p:sp>
      <p:sp>
        <p:nvSpPr>
          <p:cNvPr id="3" name="Content Placeholder 2"/>
          <p:cNvSpPr>
            <a:spLocks noGrp="1"/>
          </p:cNvSpPr>
          <p:nvPr>
            <p:ph idx="1"/>
          </p:nvPr>
        </p:nvSpPr>
        <p:spPr>
          <a:xfrm>
            <a:off x="838201" y="1539877"/>
            <a:ext cx="10515600" cy="4351339"/>
          </a:xfrm>
        </p:spPr>
        <p:txBody>
          <a:bodyPr>
            <a:noAutofit/>
          </a:bodyPr>
          <a:lstStyle/>
          <a:p>
            <a:pPr marL="456831" indent="-456831">
              <a:lnSpc>
                <a:spcPct val="100000"/>
              </a:lnSpc>
              <a:spcBef>
                <a:spcPts val="0"/>
              </a:spcBef>
              <a:buFont typeface="Arial" pitchFamily="34" charset="0"/>
              <a:buChar char="•"/>
            </a:pPr>
            <a:r>
              <a:rPr lang="en-US" dirty="0">
                <a:solidFill>
                  <a:schemeClr val="accent6">
                    <a:lumMod val="10000"/>
                  </a:schemeClr>
                </a:solidFill>
                <a:latin typeface="Calibri" pitchFamily="34" charset="0"/>
                <a:ea typeface="華康儷中黑" pitchFamily="49" charset="-120"/>
              </a:rPr>
              <a:t>When a woman reaches the age of 45 to 55, her ovaries produce less estrogen and progesterone.</a:t>
            </a:r>
          </a:p>
          <a:p>
            <a:pPr marL="456831" indent="-456831">
              <a:lnSpc>
                <a:spcPct val="100000"/>
              </a:lnSpc>
              <a:spcBef>
                <a:spcPts val="0"/>
              </a:spcBef>
              <a:buFont typeface="Arial" pitchFamily="34" charset="0"/>
              <a:buChar char="•"/>
            </a:pPr>
            <a:r>
              <a:rPr lang="en-US" dirty="0">
                <a:solidFill>
                  <a:schemeClr val="accent6">
                    <a:lumMod val="10000"/>
                  </a:schemeClr>
                </a:solidFill>
                <a:latin typeface="Calibri" pitchFamily="34" charset="0"/>
                <a:ea typeface="華康儷中黑" pitchFamily="49" charset="-120"/>
              </a:rPr>
              <a:t>When a woman has not had menstruation for over a year, she is considered to have reached menopause.</a:t>
            </a:r>
          </a:p>
          <a:p>
            <a:pPr marL="456831" indent="-456831">
              <a:lnSpc>
                <a:spcPct val="100000"/>
              </a:lnSpc>
              <a:spcBef>
                <a:spcPts val="0"/>
              </a:spcBef>
              <a:buFont typeface="Arial" pitchFamily="34" charset="0"/>
              <a:buChar char="•"/>
            </a:pPr>
            <a:r>
              <a:rPr lang="en-US" dirty="0">
                <a:solidFill>
                  <a:schemeClr val="accent6">
                    <a:lumMod val="10000"/>
                  </a:schemeClr>
                </a:solidFill>
                <a:latin typeface="Calibri" pitchFamily="34" charset="0"/>
                <a:ea typeface="華康儷中黑" pitchFamily="49" charset="-120"/>
              </a:rPr>
              <a:t>Lowering of estrogen levels results in physiological and psychological changes:</a:t>
            </a:r>
          </a:p>
          <a:p>
            <a:pPr marL="1065280" lvl="1" indent="-456831">
              <a:lnSpc>
                <a:spcPct val="100000"/>
              </a:lnSpc>
              <a:spcBef>
                <a:spcPts val="0"/>
              </a:spcBef>
              <a:buFont typeface="Arial" pitchFamily="34" charset="0"/>
              <a:buChar char="•"/>
            </a:pPr>
            <a:r>
              <a:rPr lang="en-US" sz="2700" dirty="0">
                <a:solidFill>
                  <a:schemeClr val="accent6">
                    <a:lumMod val="10000"/>
                  </a:schemeClr>
                </a:solidFill>
                <a:latin typeface="Calibri" pitchFamily="34" charset="0"/>
                <a:ea typeface="華康儷中黑" pitchFamily="49" charset="-120"/>
              </a:rPr>
              <a:t>Hot flushes</a:t>
            </a:r>
          </a:p>
          <a:p>
            <a:pPr marL="1065280" lvl="1" indent="-456831">
              <a:lnSpc>
                <a:spcPct val="100000"/>
              </a:lnSpc>
              <a:spcBef>
                <a:spcPts val="0"/>
              </a:spcBef>
              <a:buFont typeface="Arial" pitchFamily="34" charset="0"/>
              <a:buChar char="•"/>
            </a:pPr>
            <a:r>
              <a:rPr lang="en-US" sz="2700" dirty="0">
                <a:solidFill>
                  <a:schemeClr val="accent6">
                    <a:lumMod val="10000"/>
                  </a:schemeClr>
                </a:solidFill>
                <a:latin typeface="Calibri" pitchFamily="34" charset="0"/>
                <a:ea typeface="華康儷中黑" pitchFamily="49" charset="-120"/>
              </a:rPr>
              <a:t>Mood Swings</a:t>
            </a:r>
          </a:p>
          <a:p>
            <a:pPr marL="1065280" lvl="1" indent="-456831">
              <a:lnSpc>
                <a:spcPct val="100000"/>
              </a:lnSpc>
              <a:spcBef>
                <a:spcPts val="0"/>
              </a:spcBef>
              <a:buFont typeface="Arial" pitchFamily="34" charset="0"/>
              <a:buChar char="•"/>
            </a:pPr>
            <a:r>
              <a:rPr lang="en-US" sz="2700" dirty="0">
                <a:solidFill>
                  <a:schemeClr val="accent6">
                    <a:lumMod val="10000"/>
                  </a:schemeClr>
                </a:solidFill>
                <a:latin typeface="Calibri" pitchFamily="34" charset="0"/>
                <a:ea typeface="華康儷中黑" pitchFamily="49" charset="-120"/>
              </a:rPr>
              <a:t>Excessive Sweating, especially during hot flushes</a:t>
            </a:r>
          </a:p>
          <a:p>
            <a:pPr marL="1065280" lvl="1" indent="-456831">
              <a:lnSpc>
                <a:spcPct val="100000"/>
              </a:lnSpc>
              <a:spcBef>
                <a:spcPts val="0"/>
              </a:spcBef>
              <a:buFont typeface="Arial" pitchFamily="34" charset="0"/>
              <a:buChar char="•"/>
            </a:pPr>
            <a:r>
              <a:rPr lang="en-US" sz="2700" dirty="0">
                <a:solidFill>
                  <a:schemeClr val="accent6">
                    <a:lumMod val="10000"/>
                  </a:schemeClr>
                </a:solidFill>
                <a:latin typeface="Calibri" pitchFamily="34" charset="0"/>
                <a:ea typeface="華康儷中黑" pitchFamily="49" charset="-120"/>
              </a:rPr>
              <a:t>Headache, dizziness, fatigue, insomnia</a:t>
            </a:r>
          </a:p>
          <a:p>
            <a:pPr marL="1065280" lvl="1" indent="-456831">
              <a:lnSpc>
                <a:spcPct val="100000"/>
              </a:lnSpc>
              <a:spcBef>
                <a:spcPts val="0"/>
              </a:spcBef>
              <a:buFont typeface="Arial" pitchFamily="34" charset="0"/>
              <a:buChar char="•"/>
            </a:pPr>
            <a:r>
              <a:rPr lang="en-US" sz="2700" dirty="0">
                <a:solidFill>
                  <a:schemeClr val="accent6">
                    <a:lumMod val="10000"/>
                  </a:schemeClr>
                </a:solidFill>
                <a:latin typeface="Calibri" pitchFamily="34" charset="0"/>
                <a:ea typeface="華康儷中黑" pitchFamily="49" charset="-120"/>
              </a:rPr>
              <a:t>Irregular menstruation</a:t>
            </a:r>
          </a:p>
          <a:p>
            <a:pPr marL="1065280" lvl="1" indent="-456831">
              <a:lnSpc>
                <a:spcPct val="100000"/>
              </a:lnSpc>
              <a:spcBef>
                <a:spcPts val="0"/>
              </a:spcBef>
              <a:buFont typeface="Arial" pitchFamily="34" charset="0"/>
              <a:buChar char="•"/>
            </a:pPr>
            <a:r>
              <a:rPr lang="en-US" sz="2700" dirty="0">
                <a:solidFill>
                  <a:schemeClr val="accent6">
                    <a:lumMod val="10000"/>
                  </a:schemeClr>
                </a:solidFill>
                <a:latin typeface="Calibri" pitchFamily="34" charset="0"/>
                <a:ea typeface="華康儷中黑" pitchFamily="49" charset="-120"/>
              </a:rPr>
              <a:t>Osteoporosis</a:t>
            </a:r>
          </a:p>
          <a:p>
            <a:pPr marL="1065280" lvl="1" indent="-456831">
              <a:lnSpc>
                <a:spcPct val="100000"/>
              </a:lnSpc>
              <a:spcBef>
                <a:spcPts val="0"/>
              </a:spcBef>
              <a:buFont typeface="Arial" pitchFamily="34" charset="0"/>
              <a:buChar char="•"/>
            </a:pPr>
            <a:endParaRPr lang="en-US" sz="2700" dirty="0">
              <a:solidFill>
                <a:schemeClr val="accent6">
                  <a:lumMod val="10000"/>
                </a:schemeClr>
              </a:solidFill>
              <a:latin typeface="Calibri" pitchFamily="34" charset="0"/>
              <a:ea typeface="華康儷中黑" pitchFamily="49" charset="-120"/>
            </a:endParaRPr>
          </a:p>
        </p:txBody>
      </p:sp>
    </p:spTree>
    <p:extLst>
      <p:ext uri="{BB962C8B-B14F-4D97-AF65-F5344CB8AC3E}">
        <p14:creationId xmlns:p14="http://schemas.microsoft.com/office/powerpoint/2010/main" val="19353314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libri" pitchFamily="34" charset="0"/>
              </a:rPr>
              <a:t>New Product Spotlights</a:t>
            </a:r>
            <a:endParaRPr lang="en-US" dirty="0">
              <a:latin typeface="Calibri" pitchFamily="34" charset="0"/>
            </a:endParaRPr>
          </a:p>
        </p:txBody>
      </p:sp>
      <p:pic>
        <p:nvPicPr>
          <p:cNvPr id="4" name="Picture 2" descr="M:\All Brands\Health &amp; Nutrition\Prime\Feminene\Image\Prime-HKG-feminen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120992" y="1803400"/>
            <a:ext cx="4572221" cy="45722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ll Brands\Health &amp; Nutrition\Timeless Prescription\Oxygen Extreme\Image\CS-54567_Timeless-Prescription-HKG-Oxygen-Extreme.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311904" y="1917108"/>
            <a:ext cx="4572221" cy="4572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346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a:spLocks noGrp="1"/>
          </p:cNvSpPr>
          <p:nvPr>
            <p:ph type="title"/>
          </p:nvPr>
        </p:nvSpPr>
        <p:spPr>
          <a:xfrm>
            <a:off x="4267200" y="267493"/>
            <a:ext cx="6604000" cy="1104107"/>
          </a:xfrm>
        </p:spPr>
        <p:txBody>
          <a:bodyPr>
            <a:normAutofit/>
          </a:bodyPr>
          <a:lstStyle/>
          <a:p>
            <a:pPr algn="l"/>
            <a:r>
              <a:rPr lang="en-US" sz="4400" dirty="0">
                <a:latin typeface="Calibri" pitchFamily="34" charset="0"/>
              </a:rPr>
              <a:t>INTRODUCING...</a:t>
            </a:r>
          </a:p>
        </p:txBody>
      </p:sp>
      <p:sp>
        <p:nvSpPr>
          <p:cNvPr id="10" name="TextBox 9"/>
          <p:cNvSpPr txBox="1"/>
          <p:nvPr/>
        </p:nvSpPr>
        <p:spPr>
          <a:xfrm>
            <a:off x="3962401" y="6168279"/>
            <a:ext cx="8229600" cy="492356"/>
          </a:xfrm>
          <a:prstGeom prst="rect">
            <a:avLst/>
          </a:prstGeom>
          <a:noFill/>
        </p:spPr>
        <p:txBody>
          <a:bodyPr wrap="square" lIns="121752" tIns="60876" rIns="121752" bIns="60876" rtlCol="0">
            <a:spAutoFit/>
          </a:bodyPr>
          <a:lstStyle/>
          <a:p>
            <a:pPr algn="ctr" defTabSz="1217310"/>
            <a:r>
              <a:rPr lang="en-US" sz="2400" dirty="0">
                <a:solidFill>
                  <a:prstClr val="black">
                    <a:lumMod val="50000"/>
                  </a:prstClr>
                </a:solidFill>
                <a:latin typeface="Calibri" pitchFamily="34" charset="0"/>
              </a:rPr>
              <a:t>CODE: HK13181| UC: HK$225.00 | SR: HK$315.00 | BV: 20</a:t>
            </a:r>
          </a:p>
        </p:txBody>
      </p:sp>
      <p:pic>
        <p:nvPicPr>
          <p:cNvPr id="1026" name="Picture 2" descr="M:\All Brands\Health &amp; Nutrition\Prime\Feminene\Image\Prime-HKG-feminen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42192" y="1371600"/>
            <a:ext cx="4572221" cy="457222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03200" y="0"/>
            <a:ext cx="3759200" cy="6858000"/>
          </a:xfrm>
          <a:prstGeom prst="rect">
            <a:avLst/>
          </a:prstGeom>
          <a:solidFill>
            <a:srgbClr val="D71F7F">
              <a:alpha val="5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52" tIns="60876" rIns="121752" bIns="60876" rtlCol="0" anchor="ctr"/>
          <a:lstStyle/>
          <a:p>
            <a:pPr algn="ctr" defTabSz="1217310"/>
            <a:endParaRPr lang="en-US" sz="2400" dirty="0">
              <a:solidFill>
                <a:prstClr val="white"/>
              </a:solidFill>
              <a:latin typeface="Gill Sans MT" panose="020B0502020104020203" pitchFamily="34" charset="0"/>
            </a:endParaRPr>
          </a:p>
        </p:txBody>
      </p:sp>
      <p:pic>
        <p:nvPicPr>
          <p:cNvPr id="1027" name="Picture 3" descr="O:\Product_SC\Communications\Graphics\Products Logo\Prime_PNG.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29" y="2828282"/>
            <a:ext cx="3312123" cy="772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9183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3200" y="0"/>
            <a:ext cx="3759200" cy="6858000"/>
          </a:xfrm>
          <a:prstGeom prst="rect">
            <a:avLst/>
          </a:prstGeom>
          <a:solidFill>
            <a:srgbClr val="D71F7F">
              <a:alpha val="5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52" tIns="60876" rIns="121752" bIns="60876" rtlCol="0" anchor="ctr"/>
          <a:lstStyle/>
          <a:p>
            <a:pPr algn="ctr" defTabSz="1217310"/>
            <a:endParaRPr lang="en-US" sz="2400" dirty="0">
              <a:solidFill>
                <a:prstClr val="white"/>
              </a:solidFill>
              <a:latin typeface="Gill Sans MT" panose="020B0502020104020203" pitchFamily="34" charset="0"/>
            </a:endParaRPr>
          </a:p>
        </p:txBody>
      </p:sp>
      <p:pic>
        <p:nvPicPr>
          <p:cNvPr id="1027" name="Picture 3" descr="O:\Product_SC\Communications\Graphics\Products Logo\Prime_P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829" y="2828282"/>
            <a:ext cx="3312123" cy="7723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4438651" y="267493"/>
            <a:ext cx="6705600" cy="1104107"/>
          </a:xfrm>
        </p:spPr>
        <p:txBody>
          <a:bodyPr>
            <a:normAutofit/>
          </a:bodyPr>
          <a:lstStyle/>
          <a:p>
            <a:pPr algn="l"/>
            <a:r>
              <a:rPr lang="en-US" sz="4800" dirty="0">
                <a:latin typeface="Calibri" pitchFamily="34" charset="0"/>
              </a:rPr>
              <a:t>INGREDIENTS</a:t>
            </a:r>
          </a:p>
        </p:txBody>
      </p:sp>
      <p:sp>
        <p:nvSpPr>
          <p:cNvPr id="9" name="Content Placeholder 1"/>
          <p:cNvSpPr>
            <a:spLocks noGrp="1"/>
          </p:cNvSpPr>
          <p:nvPr>
            <p:ph idx="1"/>
          </p:nvPr>
        </p:nvSpPr>
        <p:spPr>
          <a:xfrm>
            <a:off x="4470400" y="1524000"/>
            <a:ext cx="7112000" cy="4648200"/>
          </a:xfrm>
        </p:spPr>
        <p:txBody>
          <a:bodyPr>
            <a:noAutofit/>
          </a:bodyPr>
          <a:lstStyle/>
          <a:p>
            <a:pPr>
              <a:spcBef>
                <a:spcPts val="0"/>
              </a:spcBef>
              <a:buClr>
                <a:srgbClr val="BC0082"/>
              </a:buClr>
            </a:pPr>
            <a:r>
              <a:rPr lang="en-US" sz="3200" dirty="0">
                <a:latin typeface="Calibri" pitchFamily="34" charset="0"/>
              </a:rPr>
              <a:t>Black Cohosh Root Extract</a:t>
            </a:r>
          </a:p>
          <a:p>
            <a:pPr>
              <a:spcBef>
                <a:spcPts val="0"/>
              </a:spcBef>
              <a:buClr>
                <a:srgbClr val="BC0082"/>
              </a:buClr>
            </a:pPr>
            <a:r>
              <a:rPr lang="en-US" sz="3200" dirty="0">
                <a:latin typeface="Calibri" pitchFamily="34" charset="0"/>
              </a:rPr>
              <a:t>Soy Extract</a:t>
            </a:r>
          </a:p>
          <a:p>
            <a:pPr>
              <a:spcBef>
                <a:spcPts val="0"/>
              </a:spcBef>
              <a:buClr>
                <a:srgbClr val="BC0082"/>
              </a:buClr>
            </a:pPr>
            <a:r>
              <a:rPr lang="en-US" sz="3200" dirty="0">
                <a:latin typeface="Calibri" pitchFamily="34" charset="0"/>
              </a:rPr>
              <a:t>Dong Quai Root Extract</a:t>
            </a:r>
          </a:p>
          <a:p>
            <a:pPr>
              <a:spcBef>
                <a:spcPts val="0"/>
              </a:spcBef>
              <a:buClr>
                <a:srgbClr val="BC0082"/>
              </a:buClr>
            </a:pPr>
            <a:r>
              <a:rPr lang="en-US" sz="3200" dirty="0">
                <a:latin typeface="Calibri" pitchFamily="34" charset="0"/>
              </a:rPr>
              <a:t>Wild Yam Powder</a:t>
            </a:r>
          </a:p>
          <a:p>
            <a:pPr>
              <a:spcBef>
                <a:spcPts val="0"/>
              </a:spcBef>
              <a:buClr>
                <a:srgbClr val="BC0082"/>
              </a:buClr>
            </a:pPr>
            <a:r>
              <a:rPr lang="en-US" sz="3200" dirty="0" err="1">
                <a:latin typeface="Calibri" pitchFamily="34" charset="0"/>
              </a:rPr>
              <a:t>Chasteberry</a:t>
            </a:r>
            <a:r>
              <a:rPr lang="en-US" sz="3200" dirty="0">
                <a:latin typeface="Calibri" pitchFamily="34" charset="0"/>
              </a:rPr>
              <a:t> Extract</a:t>
            </a:r>
          </a:p>
          <a:p>
            <a:pPr>
              <a:spcBef>
                <a:spcPts val="0"/>
              </a:spcBef>
              <a:buClr>
                <a:srgbClr val="BC0082"/>
              </a:buClr>
            </a:pPr>
            <a:r>
              <a:rPr lang="en-US" sz="3200" dirty="0">
                <a:latin typeface="Calibri" pitchFamily="34" charset="0"/>
              </a:rPr>
              <a:t>Horsetail Extract</a:t>
            </a:r>
          </a:p>
          <a:p>
            <a:pPr>
              <a:spcBef>
                <a:spcPts val="0"/>
              </a:spcBef>
              <a:buClr>
                <a:srgbClr val="BC0082"/>
              </a:buClr>
            </a:pPr>
            <a:r>
              <a:rPr lang="en-US" sz="3200" dirty="0">
                <a:latin typeface="Calibri" pitchFamily="34" charset="0"/>
              </a:rPr>
              <a:t>Red Clover Extract</a:t>
            </a:r>
          </a:p>
          <a:p>
            <a:pPr>
              <a:spcBef>
                <a:spcPts val="0"/>
              </a:spcBef>
              <a:buClr>
                <a:srgbClr val="BC0082"/>
              </a:buClr>
            </a:pPr>
            <a:r>
              <a:rPr lang="en-US" sz="3200" dirty="0">
                <a:latin typeface="Calibri" pitchFamily="34" charset="0"/>
              </a:rPr>
              <a:t>Valerian Extract</a:t>
            </a:r>
          </a:p>
          <a:p>
            <a:pPr>
              <a:spcBef>
                <a:spcPts val="0"/>
              </a:spcBef>
              <a:buClr>
                <a:srgbClr val="BC0082"/>
              </a:buClr>
            </a:pPr>
            <a:r>
              <a:rPr lang="en-US" sz="3200" dirty="0">
                <a:latin typeface="Calibri" pitchFamily="34" charset="0"/>
              </a:rPr>
              <a:t>Passion Flower Extract</a:t>
            </a:r>
          </a:p>
          <a:p>
            <a:pPr>
              <a:spcBef>
                <a:spcPts val="0"/>
              </a:spcBef>
              <a:buClr>
                <a:srgbClr val="BC0082"/>
              </a:buClr>
            </a:pPr>
            <a:r>
              <a:rPr lang="en-US" sz="3200" dirty="0">
                <a:latin typeface="Calibri" pitchFamily="34" charset="0"/>
              </a:rPr>
              <a:t>Vitamins and Minerals…</a:t>
            </a:r>
          </a:p>
        </p:txBody>
      </p:sp>
    </p:spTree>
    <p:extLst>
      <p:ext uri="{BB962C8B-B14F-4D97-AF65-F5344CB8AC3E}">
        <p14:creationId xmlns:p14="http://schemas.microsoft.com/office/powerpoint/2010/main" val="14638287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3200" y="0"/>
            <a:ext cx="3759200" cy="6858000"/>
          </a:xfrm>
          <a:prstGeom prst="rect">
            <a:avLst/>
          </a:prstGeom>
          <a:solidFill>
            <a:srgbClr val="D71F7F">
              <a:alpha val="5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52" tIns="60876" rIns="121752" bIns="60876" rtlCol="0" anchor="ctr"/>
          <a:lstStyle/>
          <a:p>
            <a:pPr algn="ctr" defTabSz="1217310"/>
            <a:endParaRPr lang="en-US" sz="2400" dirty="0">
              <a:solidFill>
                <a:prstClr val="white"/>
              </a:solidFill>
              <a:latin typeface="Gill Sans MT" panose="020B0502020104020203" pitchFamily="34" charset="0"/>
            </a:endParaRPr>
          </a:p>
        </p:txBody>
      </p:sp>
      <p:pic>
        <p:nvPicPr>
          <p:cNvPr id="1027" name="Picture 3" descr="O:\Product_SC\Communications\Graphics\Products Logo\Prime_P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829" y="2828282"/>
            <a:ext cx="3312123" cy="7723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4438651" y="267493"/>
            <a:ext cx="6705600" cy="1104107"/>
          </a:xfrm>
        </p:spPr>
        <p:txBody>
          <a:bodyPr>
            <a:normAutofit/>
          </a:bodyPr>
          <a:lstStyle/>
          <a:p>
            <a:pPr algn="l"/>
            <a:r>
              <a:rPr lang="en-US" sz="4800" dirty="0">
                <a:latin typeface="Calibri" pitchFamily="34" charset="0"/>
              </a:rPr>
              <a:t>BENEFITS</a:t>
            </a:r>
          </a:p>
        </p:txBody>
      </p:sp>
      <p:sp>
        <p:nvSpPr>
          <p:cNvPr id="9" name="Content Placeholder 1"/>
          <p:cNvSpPr>
            <a:spLocks noGrp="1"/>
          </p:cNvSpPr>
          <p:nvPr>
            <p:ph idx="1"/>
          </p:nvPr>
        </p:nvSpPr>
        <p:spPr>
          <a:xfrm>
            <a:off x="4470400" y="1524000"/>
            <a:ext cx="7112000" cy="4648200"/>
          </a:xfrm>
        </p:spPr>
        <p:txBody>
          <a:bodyPr>
            <a:noAutofit/>
          </a:bodyPr>
          <a:lstStyle/>
          <a:p>
            <a:pPr>
              <a:spcBef>
                <a:spcPts val="0"/>
              </a:spcBef>
              <a:buClr>
                <a:srgbClr val="BC0082"/>
              </a:buClr>
            </a:pPr>
            <a:r>
              <a:rPr lang="en-US" sz="3200" dirty="0">
                <a:latin typeface="Calibri" pitchFamily="34" charset="0"/>
              </a:rPr>
              <a:t>Supports feminine health</a:t>
            </a:r>
          </a:p>
          <a:p>
            <a:pPr>
              <a:spcBef>
                <a:spcPts val="0"/>
              </a:spcBef>
              <a:buClr>
                <a:srgbClr val="BC0082"/>
              </a:buClr>
            </a:pPr>
            <a:r>
              <a:rPr lang="en-US" sz="3200" dirty="0">
                <a:latin typeface="Calibri" pitchFamily="34" charset="0"/>
              </a:rPr>
              <a:t>Helps to reduce hot flashes and night sweats associated with menopause</a:t>
            </a:r>
          </a:p>
          <a:p>
            <a:pPr>
              <a:spcBef>
                <a:spcPts val="0"/>
              </a:spcBef>
              <a:buClr>
                <a:srgbClr val="BC0082"/>
              </a:buClr>
            </a:pPr>
            <a:r>
              <a:rPr lang="en-US" sz="3200" dirty="0">
                <a:latin typeface="Calibri" pitchFamily="34" charset="0"/>
              </a:rPr>
              <a:t>Helps alleviate mild symptoms commonly associated with menopause</a:t>
            </a:r>
          </a:p>
          <a:p>
            <a:pPr>
              <a:spcBef>
                <a:spcPts val="0"/>
              </a:spcBef>
              <a:buClr>
                <a:srgbClr val="BC0082"/>
              </a:buClr>
            </a:pPr>
            <a:r>
              <a:rPr lang="en-US" sz="3200" dirty="0">
                <a:latin typeface="Calibri" pitchFamily="34" charset="0"/>
              </a:rPr>
              <a:t>May support mood stabilization</a:t>
            </a:r>
          </a:p>
          <a:p>
            <a:pPr>
              <a:spcBef>
                <a:spcPts val="0"/>
              </a:spcBef>
              <a:buClr>
                <a:srgbClr val="BC0082"/>
              </a:buClr>
            </a:pPr>
            <a:r>
              <a:rPr lang="en-US" sz="3200" dirty="0">
                <a:latin typeface="Calibri" pitchFamily="34" charset="0"/>
              </a:rPr>
              <a:t>Helps counteract mild effects of PMS</a:t>
            </a:r>
          </a:p>
        </p:txBody>
      </p:sp>
    </p:spTree>
    <p:extLst>
      <p:ext uri="{BB962C8B-B14F-4D97-AF65-F5344CB8AC3E}">
        <p14:creationId xmlns:p14="http://schemas.microsoft.com/office/powerpoint/2010/main" val="34593445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3200" y="0"/>
            <a:ext cx="3759200" cy="6858000"/>
          </a:xfrm>
          <a:prstGeom prst="rect">
            <a:avLst/>
          </a:prstGeom>
          <a:solidFill>
            <a:srgbClr val="D71F7F">
              <a:alpha val="5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52" tIns="60876" rIns="121752" bIns="60876" rtlCol="0" anchor="ctr"/>
          <a:lstStyle/>
          <a:p>
            <a:pPr algn="ctr" defTabSz="1217310"/>
            <a:endParaRPr lang="en-US" sz="2400" dirty="0">
              <a:solidFill>
                <a:prstClr val="white"/>
              </a:solidFill>
              <a:latin typeface="Gill Sans MT" panose="020B0502020104020203" pitchFamily="34" charset="0"/>
            </a:endParaRPr>
          </a:p>
        </p:txBody>
      </p:sp>
      <p:pic>
        <p:nvPicPr>
          <p:cNvPr id="1027" name="Picture 3" descr="O:\Product_SC\Communications\Graphics\Products Logo\Prime_P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829" y="2828282"/>
            <a:ext cx="3312123" cy="7723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4438651" y="267493"/>
            <a:ext cx="6705600" cy="1104107"/>
          </a:xfrm>
        </p:spPr>
        <p:txBody>
          <a:bodyPr>
            <a:normAutofit/>
          </a:bodyPr>
          <a:lstStyle/>
          <a:p>
            <a:pPr algn="l"/>
            <a:r>
              <a:rPr lang="en-US" sz="4800" dirty="0">
                <a:latin typeface="Calibri" pitchFamily="34" charset="0"/>
              </a:rPr>
              <a:t>THE MARKET</a:t>
            </a:r>
          </a:p>
        </p:txBody>
      </p:sp>
      <p:sp>
        <p:nvSpPr>
          <p:cNvPr id="9" name="Content Placeholder 1"/>
          <p:cNvSpPr>
            <a:spLocks noGrp="1"/>
          </p:cNvSpPr>
          <p:nvPr>
            <p:ph idx="1"/>
          </p:nvPr>
        </p:nvSpPr>
        <p:spPr>
          <a:xfrm>
            <a:off x="4470400" y="1524000"/>
            <a:ext cx="7112000" cy="4648200"/>
          </a:xfrm>
        </p:spPr>
        <p:txBody>
          <a:bodyPr>
            <a:noAutofit/>
          </a:bodyPr>
          <a:lstStyle/>
          <a:p>
            <a:pPr>
              <a:spcBef>
                <a:spcPts val="0"/>
              </a:spcBef>
              <a:buClr>
                <a:srgbClr val="BC0082"/>
              </a:buClr>
            </a:pPr>
            <a:r>
              <a:rPr lang="en-US" sz="3600" dirty="0">
                <a:latin typeface="Calibri" pitchFamily="34" charset="0"/>
              </a:rPr>
              <a:t>Gen Z (adults over 18)</a:t>
            </a:r>
          </a:p>
          <a:p>
            <a:pPr>
              <a:spcBef>
                <a:spcPts val="0"/>
              </a:spcBef>
              <a:buClr>
                <a:srgbClr val="BC0082"/>
              </a:buClr>
            </a:pPr>
            <a:r>
              <a:rPr lang="en-US" sz="3600" dirty="0">
                <a:latin typeface="Calibri" pitchFamily="34" charset="0"/>
              </a:rPr>
              <a:t>Millennial</a:t>
            </a:r>
          </a:p>
          <a:p>
            <a:pPr>
              <a:spcBef>
                <a:spcPts val="0"/>
              </a:spcBef>
              <a:buClr>
                <a:srgbClr val="BC0082"/>
              </a:buClr>
            </a:pPr>
            <a:r>
              <a:rPr lang="en-US" sz="3600" dirty="0">
                <a:latin typeface="Calibri" pitchFamily="34" charset="0"/>
              </a:rPr>
              <a:t>Gen X – especially those who have entered menopause stage</a:t>
            </a:r>
          </a:p>
          <a:p>
            <a:pPr>
              <a:spcBef>
                <a:spcPts val="0"/>
              </a:spcBef>
              <a:buClr>
                <a:srgbClr val="BC0082"/>
              </a:buClr>
            </a:pPr>
            <a:r>
              <a:rPr lang="en-US" sz="3600" dirty="0">
                <a:latin typeface="Calibri" pitchFamily="34" charset="0"/>
              </a:rPr>
              <a:t>Baby Boomers</a:t>
            </a:r>
          </a:p>
          <a:p>
            <a:pPr>
              <a:spcBef>
                <a:spcPts val="0"/>
              </a:spcBef>
              <a:buClr>
                <a:srgbClr val="BC0082"/>
              </a:buClr>
            </a:pPr>
            <a:endParaRPr lang="en-US" sz="3600" dirty="0">
              <a:latin typeface="Calibri" pitchFamily="34" charset="0"/>
            </a:endParaRPr>
          </a:p>
        </p:txBody>
      </p:sp>
    </p:spTree>
    <p:extLst>
      <p:ext uri="{BB962C8B-B14F-4D97-AF65-F5344CB8AC3E}">
        <p14:creationId xmlns:p14="http://schemas.microsoft.com/office/powerpoint/2010/main" val="23107497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3200" y="0"/>
            <a:ext cx="3759200" cy="6858000"/>
          </a:xfrm>
          <a:prstGeom prst="rect">
            <a:avLst/>
          </a:prstGeom>
          <a:solidFill>
            <a:srgbClr val="D71F7F">
              <a:alpha val="5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52" tIns="60876" rIns="121752" bIns="60876" rtlCol="0" anchor="ctr"/>
          <a:lstStyle/>
          <a:p>
            <a:pPr algn="ctr" defTabSz="1217310"/>
            <a:endParaRPr lang="en-US" sz="2400" dirty="0">
              <a:solidFill>
                <a:prstClr val="white"/>
              </a:solidFill>
              <a:latin typeface="Gill Sans MT" panose="020B0502020104020203" pitchFamily="34" charset="0"/>
            </a:endParaRPr>
          </a:p>
        </p:txBody>
      </p:sp>
      <p:pic>
        <p:nvPicPr>
          <p:cNvPr id="1027" name="Picture 3" descr="O:\Product_SC\Communications\Graphics\Products Logo\Prime_P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829" y="2828282"/>
            <a:ext cx="3312123" cy="7723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4438651" y="267493"/>
            <a:ext cx="6705600" cy="1104107"/>
          </a:xfrm>
        </p:spPr>
        <p:txBody>
          <a:bodyPr>
            <a:normAutofit/>
          </a:bodyPr>
          <a:lstStyle/>
          <a:p>
            <a:pPr algn="l"/>
            <a:r>
              <a:rPr lang="en-US" sz="4800" dirty="0">
                <a:latin typeface="Calibri" pitchFamily="34" charset="0"/>
              </a:rPr>
              <a:t>VALUE PROPOSITION</a:t>
            </a:r>
          </a:p>
        </p:txBody>
      </p:sp>
      <p:sp>
        <p:nvSpPr>
          <p:cNvPr id="9" name="Content Placeholder 1"/>
          <p:cNvSpPr>
            <a:spLocks noGrp="1"/>
          </p:cNvSpPr>
          <p:nvPr>
            <p:ph idx="1"/>
          </p:nvPr>
        </p:nvSpPr>
        <p:spPr>
          <a:xfrm>
            <a:off x="4470400" y="1524000"/>
            <a:ext cx="7112000" cy="4648200"/>
          </a:xfrm>
        </p:spPr>
        <p:txBody>
          <a:bodyPr>
            <a:noAutofit/>
          </a:bodyPr>
          <a:lstStyle/>
          <a:p>
            <a:pPr>
              <a:spcBef>
                <a:spcPts val="0"/>
              </a:spcBef>
              <a:buClr>
                <a:srgbClr val="BC0082"/>
              </a:buClr>
            </a:pPr>
            <a:r>
              <a:rPr lang="en-US" sz="3200" dirty="0">
                <a:latin typeface="Calibri" pitchFamily="34" charset="0"/>
              </a:rPr>
              <a:t>Vegetarian product. Contains no gluten, wheat, yeast, artificial flavors or preservatives</a:t>
            </a:r>
          </a:p>
          <a:p>
            <a:pPr>
              <a:spcBef>
                <a:spcPts val="0"/>
              </a:spcBef>
              <a:buClr>
                <a:srgbClr val="BC0082"/>
              </a:buClr>
            </a:pPr>
            <a:r>
              <a:rPr lang="en-US" sz="3200" dirty="0">
                <a:latin typeface="Calibri" pitchFamily="34" charset="0"/>
              </a:rPr>
              <a:t>Helps to reduce hot flashes and night sweats associated with menopause</a:t>
            </a:r>
          </a:p>
          <a:p>
            <a:pPr>
              <a:spcBef>
                <a:spcPts val="0"/>
              </a:spcBef>
              <a:buClr>
                <a:srgbClr val="BC0082"/>
              </a:buClr>
            </a:pPr>
            <a:r>
              <a:rPr lang="en-US" sz="3200" dirty="0">
                <a:latin typeface="Calibri" pitchFamily="34" charset="0"/>
              </a:rPr>
              <a:t>Specially formulated with select nutrients</a:t>
            </a:r>
          </a:p>
          <a:p>
            <a:pPr>
              <a:spcBef>
                <a:spcPts val="0"/>
              </a:spcBef>
              <a:buClr>
                <a:srgbClr val="BC0082"/>
              </a:buClr>
            </a:pPr>
            <a:r>
              <a:rPr lang="en-US" sz="3200" dirty="0">
                <a:latin typeface="Calibri" pitchFamily="34" charset="0"/>
              </a:rPr>
              <a:t>UC: $225.00 | SR: $315.00 (profit: $90.00 (40%) | BV: 20 (8.8%) </a:t>
            </a:r>
          </a:p>
          <a:p>
            <a:pPr>
              <a:spcBef>
                <a:spcPts val="0"/>
              </a:spcBef>
              <a:buClr>
                <a:srgbClr val="BC0082"/>
              </a:buClr>
            </a:pPr>
            <a:r>
              <a:rPr lang="en-US" sz="3200" dirty="0">
                <a:latin typeface="Calibri" pitchFamily="34" charset="0"/>
              </a:rPr>
              <a:t>30 Servings - $10.50 a serving </a:t>
            </a:r>
          </a:p>
        </p:txBody>
      </p:sp>
    </p:spTree>
    <p:extLst>
      <p:ext uri="{BB962C8B-B14F-4D97-AF65-F5344CB8AC3E}">
        <p14:creationId xmlns:p14="http://schemas.microsoft.com/office/powerpoint/2010/main" val="1450401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03200" y="0"/>
            <a:ext cx="3759200" cy="6858000"/>
          </a:xfrm>
          <a:prstGeom prst="rect">
            <a:avLst/>
          </a:prstGeom>
          <a:solidFill>
            <a:srgbClr val="D71F7F">
              <a:alpha val="5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52" tIns="60876" rIns="121752" bIns="60876" rtlCol="0" anchor="ctr"/>
          <a:lstStyle/>
          <a:p>
            <a:pPr algn="ctr" defTabSz="1217310"/>
            <a:endParaRPr lang="en-US" sz="2400" dirty="0">
              <a:solidFill>
                <a:prstClr val="white"/>
              </a:solidFill>
              <a:latin typeface="Gill Sans MT" panose="020B0502020104020203" pitchFamily="34" charset="0"/>
            </a:endParaRPr>
          </a:p>
        </p:txBody>
      </p:sp>
      <p:pic>
        <p:nvPicPr>
          <p:cNvPr id="1027" name="Picture 3" descr="O:\Product_SC\Communications\Graphics\Products Logo\Prime_PNG.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8829" y="732782"/>
            <a:ext cx="3312123" cy="77231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a:spLocks noGrp="1"/>
          </p:cNvSpPr>
          <p:nvPr>
            <p:ph type="title"/>
          </p:nvPr>
        </p:nvSpPr>
        <p:spPr>
          <a:xfrm>
            <a:off x="203200" y="2962277"/>
            <a:ext cx="3759200" cy="1104107"/>
          </a:xfrm>
        </p:spPr>
        <p:txBody>
          <a:bodyPr>
            <a:noAutofit/>
          </a:bodyPr>
          <a:lstStyle/>
          <a:p>
            <a:r>
              <a:rPr lang="en-US" sz="4800" dirty="0">
                <a:latin typeface="Calibri" pitchFamily="34" charset="0"/>
              </a:rPr>
              <a:t>VS. Competitors</a:t>
            </a:r>
            <a:br>
              <a:rPr lang="en-US" sz="4800" dirty="0">
                <a:latin typeface="Calibri" pitchFamily="34" charset="0"/>
              </a:rPr>
            </a:br>
            <a:r>
              <a:rPr lang="en-US" sz="4800" dirty="0">
                <a:latin typeface="Calibri" pitchFamily="34" charset="0"/>
              </a:rPr>
              <a:t>&amp;</a:t>
            </a:r>
            <a:br>
              <a:rPr lang="en-US" sz="4800" dirty="0">
                <a:latin typeface="Calibri" pitchFamily="34" charset="0"/>
              </a:rPr>
            </a:br>
            <a:r>
              <a:rPr lang="en-US" sz="4800" dirty="0">
                <a:latin typeface="Calibri" pitchFamily="34" charset="0"/>
              </a:rPr>
              <a:t>Sales Tool </a:t>
            </a:r>
          </a:p>
        </p:txBody>
      </p:sp>
      <p:pic>
        <p:nvPicPr>
          <p:cNvPr id="2050" name="Picture 2" descr="\\hkfile01\PRODUCT\Sales Tool\Shopping Annuity\Health and Nutrition\General Health\Feminene-ENG&amp;CH-CS-56037-HASA-Chart_FINAL.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17725"/>
          <a:stretch/>
        </p:blipFill>
        <p:spPr bwMode="auto">
          <a:xfrm>
            <a:off x="4194048" y="257177"/>
            <a:ext cx="7769391" cy="29622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49968" y="3448090"/>
            <a:ext cx="2272149" cy="322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382000" y="3467141"/>
            <a:ext cx="2269613" cy="32278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1544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0743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46105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83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M:\All Brands\Health &amp; Nutrition\Timeless Prescription\Oxygen Extreme\Image\CS-54567_Timeless-Prescription-HKG-Oxygen-Extreme.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676900" y="1459905"/>
            <a:ext cx="4876800" cy="4876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203200" y="0"/>
            <a:ext cx="3759200" cy="6858000"/>
          </a:xfrm>
          <a:prstGeom prst="rect">
            <a:avLst/>
          </a:prstGeom>
          <a:solidFill>
            <a:srgbClr val="FAC1B6">
              <a:alpha val="6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84" tIns="60892" rIns="121784" bIns="60892" rtlCol="0" anchor="ctr"/>
          <a:lstStyle/>
          <a:p>
            <a:pPr algn="ctr" defTabSz="1217670"/>
            <a:endParaRPr lang="en-US" sz="2400" dirty="0">
              <a:solidFill>
                <a:prstClr val="white"/>
              </a:solidFill>
            </a:endParaRPr>
          </a:p>
        </p:txBody>
      </p:sp>
      <p:pic>
        <p:nvPicPr>
          <p:cNvPr id="5123" name="Picture 3" descr="O:\Product_SC\Communications\Graphics\Products Logo\TimelessPrescription_03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881" y="2670343"/>
            <a:ext cx="2646363" cy="1517361"/>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p:cNvSpPr txBox="1">
            <a:spLocks/>
          </p:cNvSpPr>
          <p:nvPr/>
        </p:nvSpPr>
        <p:spPr>
          <a:xfrm>
            <a:off x="4267200" y="267493"/>
            <a:ext cx="6604000" cy="1104107"/>
          </a:xfrm>
          <a:prstGeom prst="rect">
            <a:avLst/>
          </a:prstGeom>
        </p:spPr>
        <p:txBody>
          <a:bodyPr lIns="91378" tIns="45718" rIns="91378" bIns="45718">
            <a:normAutofit/>
          </a:bodyPr>
          <a:lstStyle>
            <a:lvl1pPr marL="6458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a:lstStyle>
          <a:p>
            <a:r>
              <a:rPr lang="en-US" sz="4400" dirty="0">
                <a:latin typeface="Calibri" pitchFamily="34" charset="0"/>
              </a:rPr>
              <a:t>INTRODUCING...</a:t>
            </a:r>
          </a:p>
        </p:txBody>
      </p:sp>
      <p:sp>
        <p:nvSpPr>
          <p:cNvPr id="12" name="TextBox 11"/>
          <p:cNvSpPr txBox="1"/>
          <p:nvPr/>
        </p:nvSpPr>
        <p:spPr>
          <a:xfrm>
            <a:off x="3962401" y="6168279"/>
            <a:ext cx="8229600" cy="492356"/>
          </a:xfrm>
          <a:prstGeom prst="rect">
            <a:avLst/>
          </a:prstGeom>
          <a:noFill/>
        </p:spPr>
        <p:txBody>
          <a:bodyPr wrap="square" lIns="121752" tIns="60876" rIns="121752" bIns="60876" rtlCol="0">
            <a:spAutoFit/>
          </a:bodyPr>
          <a:lstStyle/>
          <a:p>
            <a:pPr algn="ctr" defTabSz="1217310"/>
            <a:r>
              <a:rPr lang="en-US" sz="2400" dirty="0">
                <a:solidFill>
                  <a:prstClr val="black">
                    <a:lumMod val="50000"/>
                  </a:prstClr>
                </a:solidFill>
                <a:latin typeface="Calibri" pitchFamily="34" charset="0"/>
              </a:rPr>
              <a:t>CODE: HK6101| UC: HK$166.00 | SR: HK$233.00 | BV: 14</a:t>
            </a:r>
          </a:p>
        </p:txBody>
      </p:sp>
    </p:spTree>
    <p:extLst>
      <p:ext uri="{BB962C8B-B14F-4D97-AF65-F5344CB8AC3E}">
        <p14:creationId xmlns:p14="http://schemas.microsoft.com/office/powerpoint/2010/main" val="3467938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6"/>
          <p:cNvSpPr txBox="1">
            <a:spLocks noChangeArrowheads="1"/>
          </p:cNvSpPr>
          <p:nvPr/>
        </p:nvSpPr>
        <p:spPr bwMode="auto">
          <a:xfrm>
            <a:off x="4390637" y="1705574"/>
            <a:ext cx="6374719" cy="1107996"/>
          </a:xfrm>
          <a:prstGeom prst="rect">
            <a:avLst/>
          </a:prstGeom>
          <a:noFill/>
          <a:ln w="9525">
            <a:noFill/>
            <a:miter lim="800000"/>
            <a:headEnd/>
            <a:tailEnd/>
          </a:ln>
          <a:effectLst/>
        </p:spPr>
        <p:txBody>
          <a:bodyPr wrap="square">
            <a:spAutoFit/>
          </a:bodyPr>
          <a:lstStyle/>
          <a:p>
            <a:pPr algn="ctr" defTabSz="914400">
              <a:spcBef>
                <a:spcPct val="50000"/>
              </a:spcBef>
              <a:defRPr/>
            </a:pPr>
            <a:r>
              <a:rPr lang="en-US" sz="6600" b="1" dirty="0">
                <a:solidFill>
                  <a:prstClr val="white"/>
                </a:solidFill>
                <a:ea typeface="華康儷中黑" panose="020B0509000000000000" pitchFamily="49" charset="-120"/>
                <a:cs typeface="Heiti TC Light"/>
              </a:rPr>
              <a:t>Stephen Ngan</a:t>
            </a:r>
          </a:p>
        </p:txBody>
      </p:sp>
      <p:sp>
        <p:nvSpPr>
          <p:cNvPr id="7" name="TextBox 6"/>
          <p:cNvSpPr txBox="1"/>
          <p:nvPr/>
        </p:nvSpPr>
        <p:spPr>
          <a:xfrm>
            <a:off x="594360" y="5449490"/>
            <a:ext cx="9818370" cy="861774"/>
          </a:xfrm>
          <a:prstGeom prst="rect">
            <a:avLst/>
          </a:prstGeom>
          <a:noFill/>
        </p:spPr>
        <p:txBody>
          <a:bodyPr wrap="square" rtlCol="0">
            <a:spAutoFit/>
          </a:bodyPr>
          <a:lstStyle/>
          <a:p>
            <a:pPr defTabSz="914400"/>
            <a:r>
              <a:rPr lang="zh-TW" altLang="en-US" sz="1000" dirty="0">
                <a:solidFill>
                  <a:prstClr val="white"/>
                </a:solidFill>
                <a:ea typeface="Apple LiGothic" pitchFamily="2" charset="-120"/>
                <a:cs typeface="Heiti TC Light"/>
              </a:rPr>
              <a:t>本簡報中提到的收入等級純屬舉例說明，無意代表美安香</a:t>
            </a:r>
            <a:r>
              <a:rPr lang="zh-TW" altLang="en-US" sz="1000" dirty="0" smtClean="0">
                <a:solidFill>
                  <a:prstClr val="white"/>
                </a:solidFill>
                <a:ea typeface="Apple LiGothic" pitchFamily="2" charset="-120"/>
                <a:cs typeface="Heiti TC Light"/>
              </a:rPr>
              <a:t>港超連鎖™店主的</a:t>
            </a:r>
            <a:r>
              <a:rPr lang="zh-TW" altLang="en-US" sz="1000" dirty="0">
                <a:solidFill>
                  <a:prstClr val="white"/>
                </a:solidFill>
                <a:ea typeface="Apple LiGothic" pitchFamily="2" charset="-120"/>
                <a:cs typeface="Heiti TC Light"/>
              </a:rPr>
              <a:t>一般收入，也無意表示任何超連</a:t>
            </a:r>
            <a:r>
              <a:rPr lang="zh-TW" altLang="en-US" sz="1000" dirty="0" smtClean="0">
                <a:solidFill>
                  <a:prstClr val="white"/>
                </a:solidFill>
                <a:ea typeface="Apple LiGothic" pitchFamily="2" charset="-120"/>
                <a:cs typeface="Heiti TC Light"/>
              </a:rPr>
              <a:t>鎖™店</a:t>
            </a:r>
            <a:r>
              <a:rPr lang="zh-TW" altLang="en-US" sz="1000" dirty="0">
                <a:solidFill>
                  <a:prstClr val="white"/>
                </a:solidFill>
                <a:ea typeface="Apple LiGothic" pitchFamily="2" charset="-120"/>
                <a:cs typeface="Heiti TC Light"/>
              </a:rPr>
              <a:t>主皆可賺取同等收入。美安香港超連</a:t>
            </a:r>
            <a:r>
              <a:rPr lang="zh-TW" altLang="en-US" sz="1000" dirty="0" smtClean="0">
                <a:solidFill>
                  <a:prstClr val="white"/>
                </a:solidFill>
                <a:ea typeface="Apple LiGothic" pitchFamily="2" charset="-120"/>
                <a:cs typeface="Heiti TC Light"/>
              </a:rPr>
              <a:t>鎖™店</a:t>
            </a:r>
            <a:r>
              <a:rPr lang="zh-TW" altLang="en-US" sz="1000" dirty="0">
                <a:solidFill>
                  <a:prstClr val="white"/>
                </a:solidFill>
                <a:ea typeface="Apple LiGothic" pitchFamily="2" charset="-120"/>
                <a:cs typeface="Heiti TC Light"/>
              </a:rPr>
              <a:t>主的成功與否，取決於其在發展事業時的努力、才能與投入程度</a:t>
            </a:r>
            <a:r>
              <a:rPr lang="zh-TW" altLang="en-US" sz="1000" dirty="0" smtClean="0">
                <a:solidFill>
                  <a:prstClr val="white"/>
                </a:solidFill>
                <a:ea typeface="Apple LiGothic" pitchFamily="2" charset="-120"/>
                <a:cs typeface="Heiti TC Light"/>
              </a:rPr>
              <a:t>。</a:t>
            </a:r>
            <a:endParaRPr lang="en-US" altLang="zh-TW" sz="1000" dirty="0" smtClean="0">
              <a:solidFill>
                <a:prstClr val="white"/>
              </a:solidFill>
              <a:ea typeface="Apple LiGothic" pitchFamily="2" charset="-120"/>
              <a:cs typeface="Heiti TC Light"/>
            </a:endParaRPr>
          </a:p>
          <a:p>
            <a:pPr defTabSz="914400"/>
            <a:r>
              <a:rPr lang="en-US" sz="1000" b="1" dirty="0" smtClean="0">
                <a:solidFill>
                  <a:prstClr val="white"/>
                </a:solidFill>
                <a:ea typeface="Apple LiGothic" pitchFamily="2" charset="-120"/>
                <a:cs typeface="Heiti TC Light"/>
              </a:rPr>
              <a:t>The </a:t>
            </a:r>
            <a:r>
              <a:rPr lang="en-US" sz="1000" b="1" dirty="0">
                <a:solidFill>
                  <a:prstClr val="white"/>
                </a:solidFill>
                <a:ea typeface="Apple LiGothic" pitchFamily="2" charset="-120"/>
                <a:cs typeface="Heiti TC Light"/>
              </a:rPr>
              <a:t>income levels mentioned in the following presentation are for illustration purposes only. They are not intended to represent the income of a typical Market Hong Kong </a:t>
            </a:r>
            <a:r>
              <a:rPr lang="en-US" altLang="zh-TW" sz="1000" b="1" dirty="0" err="1" smtClean="0">
                <a:solidFill>
                  <a:prstClr val="white"/>
                </a:solidFill>
                <a:ea typeface="Apple LiGothic" pitchFamily="2" charset="-120"/>
                <a:cs typeface="Heiti TC Light"/>
              </a:rPr>
              <a:t>UnFranchise</a:t>
            </a:r>
            <a:r>
              <a:rPr lang="en-US" altLang="zh-TW" sz="1000" b="1" dirty="0" smtClean="0">
                <a:solidFill>
                  <a:prstClr val="white"/>
                </a:solidFill>
                <a:ea typeface="Apple LiGothic" pitchFamily="2" charset="-120"/>
                <a:cs typeface="Heiti TC Light"/>
              </a:rPr>
              <a:t> ™Owner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nor </a:t>
            </a:r>
            <a:r>
              <a:rPr lang="en-US" sz="1000" b="1" dirty="0" smtClean="0">
                <a:solidFill>
                  <a:prstClr val="white"/>
                </a:solidFill>
                <a:ea typeface="Apple LiGothic" pitchFamily="2" charset="-120"/>
                <a:cs typeface="Heiti TC Light"/>
              </a:rPr>
              <a:t>are </a:t>
            </a:r>
            <a:r>
              <a:rPr lang="en-US" sz="1000" b="1" dirty="0">
                <a:solidFill>
                  <a:prstClr val="white"/>
                </a:solidFill>
                <a:ea typeface="Apple LiGothic" pitchFamily="2" charset="-120"/>
                <a:cs typeface="Heiti TC Light"/>
              </a:rPr>
              <a:t>they intended to represent that any given Independent </a:t>
            </a:r>
            <a:r>
              <a:rPr lang="en-US" altLang="zh-TW" sz="1000" b="1" dirty="0" err="1" smtClean="0">
                <a:solidFill>
                  <a:prstClr val="white"/>
                </a:solidFill>
                <a:ea typeface="Apple LiGothic" pitchFamily="2" charset="-120"/>
                <a:cs typeface="Heiti TC Light"/>
              </a:rPr>
              <a:t>UnFranchise</a:t>
            </a:r>
            <a:r>
              <a:rPr lang="en-US" altLang="zh-TW" sz="1000" b="1" dirty="0">
                <a:solidFill>
                  <a:prstClr val="white"/>
                </a:solidFill>
                <a:ea typeface="Apple LiGothic" pitchFamily="2" charset="-120"/>
                <a:cs typeface="Heiti TC Light"/>
              </a:rPr>
              <a:t> ™</a:t>
            </a:r>
            <a:r>
              <a:rPr lang="en-US" altLang="zh-TW" sz="1000" b="1" dirty="0" smtClean="0">
                <a:solidFill>
                  <a:prstClr val="white"/>
                </a:solidFill>
                <a:ea typeface="Apple LiGothic" pitchFamily="2" charset="-120"/>
                <a:cs typeface="Heiti TC Light"/>
              </a:rPr>
              <a:t> </a:t>
            </a:r>
            <a:r>
              <a:rPr lang="en-US" altLang="zh-TW" sz="1000" b="1" dirty="0">
                <a:solidFill>
                  <a:prstClr val="white"/>
                </a:solidFill>
                <a:ea typeface="Apple LiGothic" pitchFamily="2" charset="-120"/>
                <a:cs typeface="Heiti TC Light"/>
              </a:rPr>
              <a:t>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will earn income in that amount. The success of any Market Hong Kong Independent </a:t>
            </a:r>
            <a:r>
              <a:rPr lang="en-US" altLang="zh-TW" sz="1000" b="1" dirty="0" err="1" smtClean="0">
                <a:solidFill>
                  <a:prstClr val="white"/>
                </a:solidFill>
                <a:ea typeface="Apple LiGothic" pitchFamily="2" charset="-120"/>
                <a:cs typeface="Heiti TC Light"/>
              </a:rPr>
              <a:t>UnFranchise</a:t>
            </a:r>
            <a:r>
              <a:rPr lang="en-US" altLang="zh-TW" sz="1000" b="1" dirty="0">
                <a:solidFill>
                  <a:prstClr val="white"/>
                </a:solidFill>
                <a:ea typeface="Apple LiGothic" pitchFamily="2" charset="-120"/>
                <a:cs typeface="Heiti TC Light"/>
              </a:rPr>
              <a:t> ™</a:t>
            </a:r>
            <a:r>
              <a:rPr lang="en-US" altLang="zh-TW" sz="1000" b="1" dirty="0" smtClean="0">
                <a:solidFill>
                  <a:prstClr val="white"/>
                </a:solidFill>
                <a:ea typeface="Apple LiGothic" pitchFamily="2" charset="-120"/>
                <a:cs typeface="Heiti TC Light"/>
              </a:rPr>
              <a:t> </a:t>
            </a:r>
            <a:r>
              <a:rPr lang="en-US" altLang="zh-TW" sz="1000" b="1" dirty="0">
                <a:solidFill>
                  <a:prstClr val="white"/>
                </a:solidFill>
                <a:ea typeface="Apple LiGothic" pitchFamily="2" charset="-120"/>
                <a:cs typeface="Heiti TC Light"/>
              </a:rPr>
              <a:t>Owner</a:t>
            </a:r>
            <a:r>
              <a:rPr lang="en-US" sz="1000" b="1" dirty="0" smtClean="0">
                <a:solidFill>
                  <a:prstClr val="white"/>
                </a:solidFill>
                <a:ea typeface="Apple LiGothic" pitchFamily="2" charset="-120"/>
                <a:cs typeface="Heiti TC Light"/>
              </a:rPr>
              <a:t> </a:t>
            </a:r>
            <a:r>
              <a:rPr lang="en-US" sz="1000" b="1" dirty="0">
                <a:solidFill>
                  <a:prstClr val="white"/>
                </a:solidFill>
                <a:ea typeface="Apple LiGothic" pitchFamily="2" charset="-120"/>
                <a:cs typeface="Heiti TC Light"/>
              </a:rPr>
              <a:t>will depend upon the amount of hard work, talent, and dedication which he or she devotes to building his or her Market Hong Kong Business.</a:t>
            </a:r>
            <a:endParaRPr lang="en-US" sz="1000" dirty="0">
              <a:solidFill>
                <a:prstClr val="white"/>
              </a:solidFill>
              <a:ea typeface="Apple LiGothic" pitchFamily="2" charset="-120"/>
              <a:cs typeface="Heiti TC Light"/>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870" t="3537" r="3311" b="3829"/>
          <a:stretch/>
        </p:blipFill>
        <p:spPr bwMode="auto">
          <a:xfrm>
            <a:off x="10274718" y="5449490"/>
            <a:ext cx="981276" cy="981276"/>
          </a:xfrm>
          <a:prstGeom prst="roundRect">
            <a:avLst>
              <a:gd name="adj" fmla="val 8594"/>
            </a:avLst>
          </a:prstGeom>
          <a:solidFill>
            <a:srgbClr val="FFFFFF">
              <a:shade val="85000"/>
            </a:srgbClr>
          </a:solidFill>
          <a:ln>
            <a:noFill/>
          </a:ln>
          <a:effectLst>
            <a:outerShdw blurRad="50800" dist="38100" dir="2700000" algn="tl" rotWithShape="0">
              <a:prstClr val="black">
                <a:alpha val="40000"/>
              </a:prstClr>
            </a:outerShdw>
          </a:effectLst>
          <a:extLst>
            <a:ext uri="{91240B29-F687-4F45-9708-019B960494DF}">
              <a14:hiddenLine xmlns:a14="http://schemas.microsoft.com/office/drawing/2010/main" w="9525">
                <a:solidFill>
                  <a:schemeClr val="tx1"/>
                </a:solidFill>
                <a:miter lim="800000"/>
                <a:headEnd/>
                <a:tailEnd/>
              </a14:hiddenLine>
            </a:ext>
          </a:extLst>
        </p:spPr>
      </p:pic>
      <p:sp>
        <p:nvSpPr>
          <p:cNvPr id="9" name="Text Box 6"/>
          <p:cNvSpPr txBox="1">
            <a:spLocks noChangeArrowheads="1"/>
          </p:cNvSpPr>
          <p:nvPr/>
        </p:nvSpPr>
        <p:spPr bwMode="auto">
          <a:xfrm>
            <a:off x="3813412" y="3118743"/>
            <a:ext cx="7663543" cy="1354217"/>
          </a:xfrm>
          <a:prstGeom prst="rect">
            <a:avLst/>
          </a:prstGeom>
          <a:noFill/>
          <a:ln w="9525">
            <a:noFill/>
            <a:miter lim="800000"/>
            <a:headEnd/>
            <a:tailEnd/>
          </a:ln>
          <a:effectLst/>
        </p:spPr>
        <p:txBody>
          <a:bodyPr wrap="square">
            <a:spAutoFit/>
          </a:bodyPr>
          <a:lstStyle/>
          <a:p>
            <a:pPr algn="ctr" defTabSz="914400">
              <a:spcBef>
                <a:spcPts val="1200"/>
              </a:spcBef>
              <a:defRPr/>
            </a:pPr>
            <a:r>
              <a:rPr lang="zh-TW" altLang="en-US" sz="3600" dirty="0">
                <a:solidFill>
                  <a:prstClr val="white"/>
                </a:solidFill>
                <a:latin typeface="微軟正黑體" panose="020B0604030504040204" pitchFamily="34" charset="-120"/>
                <a:ea typeface="微軟正黑體" panose="020B0604030504040204" pitchFamily="34" charset="-120"/>
                <a:cs typeface="Heiti TC Light"/>
              </a:rPr>
              <a:t>保健營養市場推廣部主管</a:t>
            </a:r>
          </a:p>
          <a:p>
            <a:pPr algn="ctr" defTabSz="914400">
              <a:spcBef>
                <a:spcPts val="1200"/>
              </a:spcBef>
              <a:defRPr/>
            </a:pPr>
            <a:r>
              <a:rPr lang="en-US" altLang="zh-TW" sz="3600" dirty="0">
                <a:solidFill>
                  <a:prstClr val="white"/>
                </a:solidFill>
                <a:ea typeface="華康儷中黑" panose="020B0509000000000000" pitchFamily="49" charset="-120"/>
                <a:cs typeface="Heiti TC Light"/>
              </a:rPr>
              <a:t>JAS &amp; Associates</a:t>
            </a:r>
          </a:p>
        </p:txBody>
      </p:sp>
      <p:sp>
        <p:nvSpPr>
          <p:cNvPr id="11" name="TextBox 10"/>
          <p:cNvSpPr txBox="1"/>
          <p:nvPr/>
        </p:nvSpPr>
        <p:spPr>
          <a:xfrm>
            <a:off x="326572" y="213833"/>
            <a:ext cx="11778343" cy="646331"/>
          </a:xfrm>
          <a:prstGeom prst="rect">
            <a:avLst/>
          </a:prstGeom>
          <a:noFill/>
        </p:spPr>
        <p:txBody>
          <a:bodyPr wrap="square" rtlCol="0">
            <a:spAutoFit/>
          </a:bodyPr>
          <a:lstStyle/>
          <a:p>
            <a:pPr algn="ctr" defTabSz="914400"/>
            <a:r>
              <a:rPr lang="en-US" altLang="zh-TW" sz="3600" dirty="0">
                <a:solidFill>
                  <a:prstClr val="white"/>
                </a:solidFill>
                <a:ea typeface="微軟正黑體" panose="020B0604030504040204" pitchFamily="34" charset="-120"/>
              </a:rPr>
              <a:t>Timeless Prescription</a:t>
            </a:r>
            <a:r>
              <a:rPr lang="zh-TW" altLang="en-US" sz="3600" dirty="0" smtClean="0">
                <a:solidFill>
                  <a:prstClr val="white"/>
                </a:solidFill>
                <a:latin typeface="微軟正黑體" panose="020B0604030504040204" pitchFamily="34" charset="-120"/>
                <a:ea typeface="微軟正黑體" panose="020B0604030504040204" pitchFamily="34" charset="-120"/>
              </a:rPr>
              <a:t>及</a:t>
            </a:r>
            <a:r>
              <a:rPr lang="en-US" altLang="zh-TW" sz="3600" dirty="0">
                <a:solidFill>
                  <a:prstClr val="white"/>
                </a:solidFill>
                <a:ea typeface="微軟正黑體" panose="020B0604030504040204" pitchFamily="34" charset="-120"/>
              </a:rPr>
              <a:t>Prime</a:t>
            </a:r>
            <a:r>
              <a:rPr lang="zh-TW" altLang="en-US" sz="3600" dirty="0">
                <a:solidFill>
                  <a:prstClr val="white"/>
                </a:solidFill>
                <a:latin typeface="微軟正黑體" panose="020B0604030504040204" pitchFamily="34" charset="-120"/>
                <a:ea typeface="微軟正黑體" panose="020B0604030504040204" pitchFamily="34" charset="-120"/>
              </a:rPr>
              <a:t>全新產品推出</a:t>
            </a:r>
            <a:endParaRPr lang="en-US" sz="3600" dirty="0">
              <a:solidFill>
                <a:prstClr val="white"/>
              </a:solidFill>
              <a:latin typeface="微軟正黑體" panose="020B0604030504040204" pitchFamily="34" charset="-120"/>
              <a:ea typeface="微軟正黑體" panose="020B0604030504040204" pitchFamily="34" charset="-120"/>
            </a:endParaRPr>
          </a:p>
        </p:txBody>
      </p:sp>
      <p:sp>
        <p:nvSpPr>
          <p:cNvPr id="12" name="Rectangle 11"/>
          <p:cNvSpPr/>
          <p:nvPr/>
        </p:nvSpPr>
        <p:spPr>
          <a:xfrm>
            <a:off x="326573" y="860165"/>
            <a:ext cx="11778342" cy="523220"/>
          </a:xfrm>
          <a:prstGeom prst="rect">
            <a:avLst/>
          </a:prstGeom>
        </p:spPr>
        <p:txBody>
          <a:bodyPr wrap="square">
            <a:spAutoFit/>
          </a:bodyPr>
          <a:lstStyle/>
          <a:p>
            <a:pPr algn="ctr" defTabSz="914400"/>
            <a:r>
              <a:rPr lang="en-US" sz="2800" dirty="0">
                <a:solidFill>
                  <a:prstClr val="white"/>
                </a:solidFill>
                <a:ea typeface="Apple LiGothic" pitchFamily="2" charset="-120"/>
              </a:rPr>
              <a:t>Timeless Prescription &amp; Prime - new products launch</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1784" r="11784"/>
          <a:stretch/>
        </p:blipFill>
        <p:spPr>
          <a:xfrm>
            <a:off x="1531052" y="1629855"/>
            <a:ext cx="2732189" cy="35746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57546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FAC1B6">
              <a:alpha val="6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84" tIns="60892" rIns="121784" bIns="60892" rtlCol="0" anchor="ctr"/>
          <a:lstStyle/>
          <a:p>
            <a:pPr algn="ctr" defTabSz="1217670"/>
            <a:endParaRPr lang="en-US" sz="2400" dirty="0">
              <a:solidFill>
                <a:prstClr val="white"/>
              </a:solidFill>
            </a:endParaRPr>
          </a:p>
        </p:txBody>
      </p:sp>
      <p:pic>
        <p:nvPicPr>
          <p:cNvPr id="5123" name="Picture 3" descr="O:\Product_SC\Communications\Graphics\Products Logo\TimelessPrescription_03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81" y="2670343"/>
            <a:ext cx="2646363" cy="151736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4438651" y="267493"/>
            <a:ext cx="6705600" cy="1104107"/>
          </a:xfrm>
          <a:prstGeom prst="rect">
            <a:avLst/>
          </a:prstGeom>
        </p:spPr>
        <p:txBody>
          <a:bodyPr lIns="91378" tIns="45718" rIns="91378" bIns="45718">
            <a:normAutofit/>
          </a:bodyPr>
          <a:lstStyle>
            <a:lvl1pPr marL="6458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a:lstStyle>
          <a:p>
            <a:r>
              <a:rPr lang="en-US" sz="4800" dirty="0">
                <a:ln>
                  <a:noFill/>
                </a:ln>
                <a:solidFill>
                  <a:prstClr val="black"/>
                </a:solidFill>
                <a:latin typeface="Calibri" pitchFamily="34" charset="0"/>
              </a:rPr>
              <a:t>INGREDIENTS</a:t>
            </a:r>
          </a:p>
        </p:txBody>
      </p:sp>
      <p:sp>
        <p:nvSpPr>
          <p:cNvPr id="8" name="Content Placeholder 1"/>
          <p:cNvSpPr txBox="1">
            <a:spLocks/>
          </p:cNvSpPr>
          <p:nvPr/>
        </p:nvSpPr>
        <p:spPr>
          <a:xfrm>
            <a:off x="4470400" y="1524000"/>
            <a:ext cx="7112000" cy="4648200"/>
          </a:xfrm>
          <a:prstGeom prst="rect">
            <a:avLst/>
          </a:prstGeom>
        </p:spPr>
        <p:txBody>
          <a:bodyPr lIns="91378" tIns="45718" rIns="91378" bIns="45718">
            <a:noAutofit/>
          </a:bodyPr>
          <a:lstStyle>
            <a:lvl1pPr marL="597129" indent="-511834"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6751" indent="-380822"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4546" indent="-304648"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7938" indent="-280289"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32587" indent="-280289"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7258" indent="-280289"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8459" indent="-280289"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6556"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51204"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a:lstStyle>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Vitamin A (Beta-Carotene)</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Vitamin C</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Vitamin E</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Selenium</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Bilberry</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Green Tea Extract</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Ginkgo </a:t>
            </a:r>
            <a:r>
              <a:rPr lang="en-US" sz="3200" dirty="0" err="1">
                <a:solidFill>
                  <a:prstClr val="black"/>
                </a:solidFill>
                <a:latin typeface="Calibri" pitchFamily="34" charset="0"/>
              </a:rPr>
              <a:t>Biloba</a:t>
            </a:r>
            <a:endParaRPr lang="en-US" sz="3200" dirty="0">
              <a:solidFill>
                <a:prstClr val="black"/>
              </a:solidFill>
              <a:latin typeface="Calibri" pitchFamily="34" charset="0"/>
            </a:endParaRP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Milk Thistle</a:t>
            </a:r>
          </a:p>
        </p:txBody>
      </p:sp>
    </p:spTree>
    <p:extLst>
      <p:ext uri="{BB962C8B-B14F-4D97-AF65-F5344CB8AC3E}">
        <p14:creationId xmlns:p14="http://schemas.microsoft.com/office/powerpoint/2010/main" val="10786998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FAC1B6">
              <a:alpha val="6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84" tIns="60892" rIns="121784" bIns="60892" rtlCol="0" anchor="ctr"/>
          <a:lstStyle/>
          <a:p>
            <a:pPr algn="ctr" defTabSz="1217670"/>
            <a:endParaRPr lang="en-US" sz="2400">
              <a:solidFill>
                <a:prstClr val="white"/>
              </a:solidFill>
            </a:endParaRPr>
          </a:p>
        </p:txBody>
      </p:sp>
      <p:pic>
        <p:nvPicPr>
          <p:cNvPr id="5123" name="Picture 3" descr="O:\Product_SC\Communications\Graphics\Products Logo\TimelessPrescription_03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81" y="2670343"/>
            <a:ext cx="2646363" cy="151736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4438651" y="267493"/>
            <a:ext cx="6705600" cy="1104107"/>
          </a:xfrm>
          <a:prstGeom prst="rect">
            <a:avLst/>
          </a:prstGeom>
        </p:spPr>
        <p:txBody>
          <a:bodyPr lIns="91378" tIns="45718" rIns="91378" bIns="45718">
            <a:normAutofit/>
          </a:bodyPr>
          <a:lstStyle>
            <a:lvl1pPr marL="6458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a:lstStyle>
          <a:p>
            <a:r>
              <a:rPr lang="en-US" sz="4800">
                <a:ln>
                  <a:noFill/>
                </a:ln>
                <a:solidFill>
                  <a:schemeClr val="tx1"/>
                </a:solidFill>
                <a:latin typeface="Calibri" pitchFamily="34" charset="0"/>
              </a:rPr>
              <a:t>BENEFITS</a:t>
            </a:r>
            <a:endParaRPr lang="en-US" sz="4800" dirty="0">
              <a:ln>
                <a:noFill/>
              </a:ln>
              <a:solidFill>
                <a:schemeClr val="tx1"/>
              </a:solidFill>
              <a:latin typeface="Calibri" pitchFamily="34" charset="0"/>
            </a:endParaRPr>
          </a:p>
        </p:txBody>
      </p:sp>
      <p:sp>
        <p:nvSpPr>
          <p:cNvPr id="8" name="Content Placeholder 1"/>
          <p:cNvSpPr txBox="1">
            <a:spLocks/>
          </p:cNvSpPr>
          <p:nvPr/>
        </p:nvSpPr>
        <p:spPr>
          <a:xfrm>
            <a:off x="4470400" y="1524000"/>
            <a:ext cx="7112000" cy="4648200"/>
          </a:xfrm>
          <a:prstGeom prst="rect">
            <a:avLst/>
          </a:prstGeom>
        </p:spPr>
        <p:txBody>
          <a:bodyPr lIns="91378" tIns="45718" rIns="91378" bIns="45718">
            <a:noAutofit/>
          </a:bodyPr>
          <a:lstStyle>
            <a:lvl1pPr marL="597129" indent="-511834"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6751" indent="-380822"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4546" indent="-304648"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7938" indent="-280289"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32587" indent="-280289"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7258" indent="-280289"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8459" indent="-280289"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6556"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51204"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a:lstStyle>
          <a:p>
            <a:pPr>
              <a:spcBef>
                <a:spcPts val="0"/>
              </a:spcBef>
              <a:buClr>
                <a:schemeClr val="accent4">
                  <a:lumMod val="40000"/>
                  <a:lumOff val="60000"/>
                </a:schemeClr>
              </a:buClr>
              <a:buFont typeface="Arial" pitchFamily="34" charset="0"/>
              <a:buChar char="•"/>
            </a:pPr>
            <a:r>
              <a:rPr lang="en-US" sz="3200" dirty="0">
                <a:latin typeface="Calibri" pitchFamily="34" charset="0"/>
              </a:rPr>
              <a:t>Provides strong antioxidant protection</a:t>
            </a:r>
          </a:p>
          <a:p>
            <a:pPr>
              <a:spcBef>
                <a:spcPts val="0"/>
              </a:spcBef>
              <a:buClr>
                <a:schemeClr val="accent4">
                  <a:lumMod val="40000"/>
                  <a:lumOff val="60000"/>
                </a:schemeClr>
              </a:buClr>
              <a:buFont typeface="Arial" pitchFamily="34" charset="0"/>
              <a:buChar char="•"/>
            </a:pPr>
            <a:r>
              <a:rPr lang="en-US" sz="3200" dirty="0">
                <a:latin typeface="Calibri" pitchFamily="34" charset="0"/>
              </a:rPr>
              <a:t>Supports healthy immune function</a:t>
            </a:r>
          </a:p>
          <a:p>
            <a:pPr>
              <a:spcBef>
                <a:spcPts val="0"/>
              </a:spcBef>
              <a:buClr>
                <a:schemeClr val="accent4">
                  <a:lumMod val="40000"/>
                  <a:lumOff val="60000"/>
                </a:schemeClr>
              </a:buClr>
              <a:buFont typeface="Arial" pitchFamily="34" charset="0"/>
              <a:buChar char="•"/>
            </a:pPr>
            <a:r>
              <a:rPr lang="en-US" sz="3200" dirty="0">
                <a:latin typeface="Calibri" pitchFamily="34" charset="0"/>
              </a:rPr>
              <a:t>Helps maintain cardiovascular health</a:t>
            </a:r>
          </a:p>
          <a:p>
            <a:pPr>
              <a:spcBef>
                <a:spcPts val="0"/>
              </a:spcBef>
              <a:buClr>
                <a:schemeClr val="accent4">
                  <a:lumMod val="40000"/>
                  <a:lumOff val="60000"/>
                </a:schemeClr>
              </a:buClr>
              <a:buFont typeface="Arial" pitchFamily="34" charset="0"/>
              <a:buChar char="•"/>
            </a:pPr>
            <a:r>
              <a:rPr lang="en-US" sz="3200" dirty="0">
                <a:latin typeface="Calibri" pitchFamily="34" charset="0"/>
              </a:rPr>
              <a:t>Supports a healthy liver</a:t>
            </a:r>
          </a:p>
          <a:p>
            <a:pPr>
              <a:spcBef>
                <a:spcPts val="0"/>
              </a:spcBef>
              <a:buClr>
                <a:schemeClr val="accent4">
                  <a:lumMod val="40000"/>
                  <a:lumOff val="60000"/>
                </a:schemeClr>
              </a:buClr>
              <a:buFont typeface="Arial" pitchFamily="34" charset="0"/>
              <a:buChar char="•"/>
            </a:pPr>
            <a:r>
              <a:rPr lang="en-US" sz="3200" dirty="0">
                <a:latin typeface="Calibri" pitchFamily="34" charset="0"/>
              </a:rPr>
              <a:t>Promotes skin health</a:t>
            </a:r>
          </a:p>
          <a:p>
            <a:pPr>
              <a:spcBef>
                <a:spcPts val="0"/>
              </a:spcBef>
              <a:buClr>
                <a:schemeClr val="accent4">
                  <a:lumMod val="40000"/>
                  <a:lumOff val="60000"/>
                </a:schemeClr>
              </a:buClr>
              <a:buFont typeface="Arial" pitchFamily="34" charset="0"/>
              <a:buChar char="•"/>
            </a:pPr>
            <a:r>
              <a:rPr lang="en-US" sz="3200" dirty="0">
                <a:latin typeface="Calibri" pitchFamily="34" charset="0"/>
              </a:rPr>
              <a:t>Promotes eye and vision health</a:t>
            </a:r>
          </a:p>
          <a:p>
            <a:pPr>
              <a:spcBef>
                <a:spcPts val="0"/>
              </a:spcBef>
              <a:buClr>
                <a:schemeClr val="accent4">
                  <a:lumMod val="40000"/>
                  <a:lumOff val="60000"/>
                </a:schemeClr>
              </a:buClr>
              <a:buFont typeface="Arial" pitchFamily="34" charset="0"/>
              <a:buChar char="•"/>
            </a:pPr>
            <a:r>
              <a:rPr lang="en-US" sz="3200" dirty="0">
                <a:latin typeface="Calibri" pitchFamily="34" charset="0"/>
              </a:rPr>
              <a:t>Promotes cognitive health</a:t>
            </a:r>
          </a:p>
        </p:txBody>
      </p:sp>
    </p:spTree>
    <p:extLst>
      <p:ext uri="{BB962C8B-B14F-4D97-AF65-F5344CB8AC3E}">
        <p14:creationId xmlns:p14="http://schemas.microsoft.com/office/powerpoint/2010/main" val="38405674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FAC1B6">
              <a:alpha val="6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84" tIns="60892" rIns="121784" bIns="60892" rtlCol="0" anchor="ctr"/>
          <a:lstStyle/>
          <a:p>
            <a:pPr algn="ctr" defTabSz="1217670"/>
            <a:endParaRPr lang="en-US" sz="2400">
              <a:solidFill>
                <a:prstClr val="white"/>
              </a:solidFill>
            </a:endParaRPr>
          </a:p>
        </p:txBody>
      </p:sp>
      <p:pic>
        <p:nvPicPr>
          <p:cNvPr id="5123" name="Picture 3" descr="O:\Product_SC\Communications\Graphics\Products Logo\TimelessPrescription_031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881" y="2670343"/>
            <a:ext cx="2646363" cy="151736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4438651" y="267493"/>
            <a:ext cx="6705600" cy="1104107"/>
          </a:xfrm>
          <a:prstGeom prst="rect">
            <a:avLst/>
          </a:prstGeom>
        </p:spPr>
        <p:txBody>
          <a:bodyPr lIns="91378" tIns="45718" rIns="91378" bIns="45718">
            <a:normAutofit fontScale="85000" lnSpcReduction="20000"/>
          </a:bodyPr>
          <a:lstStyle>
            <a:lvl1pPr marL="6458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a:lstStyle>
          <a:p>
            <a:r>
              <a:rPr lang="en-US" sz="4800" dirty="0">
                <a:ln>
                  <a:noFill/>
                </a:ln>
                <a:solidFill>
                  <a:prstClr val="black"/>
                </a:solidFill>
                <a:latin typeface="Calibri" pitchFamily="34" charset="0"/>
              </a:rPr>
              <a:t>Counteracts Seven Known Species of Free Radicals…</a:t>
            </a:r>
          </a:p>
        </p:txBody>
      </p:sp>
      <p:sp>
        <p:nvSpPr>
          <p:cNvPr id="8" name="Content Placeholder 1"/>
          <p:cNvSpPr txBox="1">
            <a:spLocks/>
          </p:cNvSpPr>
          <p:nvPr/>
        </p:nvSpPr>
        <p:spPr>
          <a:xfrm>
            <a:off x="4470400" y="1524000"/>
            <a:ext cx="7112000" cy="4648200"/>
          </a:xfrm>
          <a:prstGeom prst="rect">
            <a:avLst/>
          </a:prstGeom>
        </p:spPr>
        <p:txBody>
          <a:bodyPr lIns="91378" tIns="45718" rIns="91378" bIns="45718">
            <a:noAutofit/>
          </a:bodyPr>
          <a:lstStyle>
            <a:lvl1pPr marL="597129" indent="-511834"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6751" indent="-380822"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4546" indent="-304648"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7938" indent="-280289"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32587" indent="-280289"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7258" indent="-280289"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8459" indent="-280289"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6556"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51204"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a:lstStyle>
          <a:p>
            <a:pPr marL="85233" indent="0">
              <a:spcBef>
                <a:spcPts val="0"/>
              </a:spcBef>
              <a:buClr>
                <a:srgbClr val="D092A7">
                  <a:lumMod val="40000"/>
                  <a:lumOff val="60000"/>
                </a:srgbClr>
              </a:buClr>
              <a:buNone/>
            </a:pPr>
            <a:r>
              <a:rPr lang="en-US" sz="2800" dirty="0">
                <a:solidFill>
                  <a:prstClr val="black"/>
                </a:solidFill>
                <a:latin typeface="Calibri" pitchFamily="34" charset="0"/>
              </a:rPr>
              <a:t>Oxygen Free Radicals:</a:t>
            </a:r>
          </a:p>
          <a:p>
            <a:pPr>
              <a:spcBef>
                <a:spcPts val="0"/>
              </a:spcBef>
              <a:buClr>
                <a:srgbClr val="D092A7">
                  <a:lumMod val="40000"/>
                  <a:lumOff val="60000"/>
                </a:srgbClr>
              </a:buClr>
              <a:buFont typeface="Arial" pitchFamily="34" charset="0"/>
              <a:buChar char="•"/>
            </a:pPr>
            <a:r>
              <a:rPr lang="en-US" sz="2800" dirty="0">
                <a:solidFill>
                  <a:prstClr val="black"/>
                </a:solidFill>
                <a:latin typeface="Calibri" pitchFamily="34" charset="0"/>
              </a:rPr>
              <a:t>Super Anion O</a:t>
            </a:r>
            <a:r>
              <a:rPr lang="en-US" sz="2800" baseline="-25000" dirty="0">
                <a:solidFill>
                  <a:prstClr val="black"/>
                </a:solidFill>
                <a:latin typeface="Calibri" pitchFamily="34" charset="0"/>
              </a:rPr>
              <a:t>2</a:t>
            </a:r>
          </a:p>
          <a:p>
            <a:pPr>
              <a:spcBef>
                <a:spcPts val="0"/>
              </a:spcBef>
              <a:buClr>
                <a:srgbClr val="D092A7">
                  <a:lumMod val="40000"/>
                  <a:lumOff val="60000"/>
                </a:srgbClr>
              </a:buClr>
              <a:buFont typeface="Arial" pitchFamily="34" charset="0"/>
              <a:buChar char="•"/>
            </a:pPr>
            <a:r>
              <a:rPr lang="en-US" sz="2800" dirty="0">
                <a:solidFill>
                  <a:prstClr val="black"/>
                </a:solidFill>
                <a:latin typeface="Calibri" pitchFamily="34" charset="0"/>
              </a:rPr>
              <a:t>Hydroxyl Radical OH</a:t>
            </a:r>
            <a:r>
              <a:rPr lang="en-US" sz="2800" baseline="30000" dirty="0">
                <a:solidFill>
                  <a:prstClr val="black"/>
                </a:solidFill>
                <a:latin typeface="Calibri" pitchFamily="34" charset="0"/>
              </a:rPr>
              <a:t>-</a:t>
            </a:r>
          </a:p>
          <a:p>
            <a:pPr>
              <a:spcBef>
                <a:spcPts val="0"/>
              </a:spcBef>
              <a:buClr>
                <a:srgbClr val="D092A7">
                  <a:lumMod val="40000"/>
                  <a:lumOff val="60000"/>
                </a:srgbClr>
              </a:buClr>
              <a:buFont typeface="Arial" pitchFamily="34" charset="0"/>
              <a:buChar char="•"/>
            </a:pPr>
            <a:r>
              <a:rPr lang="en-US" sz="2800" dirty="0">
                <a:solidFill>
                  <a:prstClr val="black"/>
                </a:solidFill>
                <a:latin typeface="Calibri" pitchFamily="34" charset="0"/>
              </a:rPr>
              <a:t>Hydrogen Peroxide H</a:t>
            </a:r>
            <a:r>
              <a:rPr lang="en-US" sz="2800" baseline="-25000" dirty="0">
                <a:solidFill>
                  <a:prstClr val="black"/>
                </a:solidFill>
                <a:latin typeface="Calibri" pitchFamily="34" charset="0"/>
              </a:rPr>
              <a:t>2</a:t>
            </a:r>
            <a:r>
              <a:rPr lang="en-US" sz="2800" dirty="0">
                <a:solidFill>
                  <a:prstClr val="black"/>
                </a:solidFill>
                <a:latin typeface="Calibri" pitchFamily="34" charset="0"/>
              </a:rPr>
              <a:t>O</a:t>
            </a:r>
            <a:r>
              <a:rPr lang="en-US" sz="2800" baseline="-25000" dirty="0">
                <a:solidFill>
                  <a:prstClr val="black"/>
                </a:solidFill>
                <a:latin typeface="Calibri" pitchFamily="34" charset="0"/>
              </a:rPr>
              <a:t>2</a:t>
            </a:r>
            <a:endParaRPr lang="en-US" sz="2800" dirty="0">
              <a:solidFill>
                <a:prstClr val="black"/>
              </a:solidFill>
              <a:latin typeface="Calibri" pitchFamily="34" charset="0"/>
            </a:endParaRPr>
          </a:p>
          <a:p>
            <a:pPr>
              <a:spcBef>
                <a:spcPts val="0"/>
              </a:spcBef>
              <a:buClr>
                <a:srgbClr val="D092A7">
                  <a:lumMod val="40000"/>
                  <a:lumOff val="60000"/>
                </a:srgbClr>
              </a:buClr>
              <a:buFont typeface="Arial" pitchFamily="34" charset="0"/>
              <a:buChar char="•"/>
            </a:pPr>
            <a:r>
              <a:rPr lang="en-US" sz="2800" dirty="0">
                <a:solidFill>
                  <a:prstClr val="black"/>
                </a:solidFill>
                <a:latin typeface="Calibri" pitchFamily="34" charset="0"/>
              </a:rPr>
              <a:t>Singlet Oxygen O</a:t>
            </a:r>
            <a:r>
              <a:rPr lang="en-US" sz="2800" baseline="30000" dirty="0">
                <a:solidFill>
                  <a:prstClr val="black"/>
                </a:solidFill>
                <a:latin typeface="Calibri" pitchFamily="34" charset="0"/>
              </a:rPr>
              <a:t>-</a:t>
            </a:r>
          </a:p>
          <a:p>
            <a:pPr>
              <a:spcBef>
                <a:spcPts val="0"/>
              </a:spcBef>
              <a:buClr>
                <a:srgbClr val="D092A7">
                  <a:lumMod val="40000"/>
                  <a:lumOff val="60000"/>
                </a:srgbClr>
              </a:buClr>
              <a:buFont typeface="Arial" pitchFamily="34" charset="0"/>
              <a:buChar char="•"/>
            </a:pPr>
            <a:r>
              <a:rPr lang="en-US" sz="2800" dirty="0" err="1">
                <a:solidFill>
                  <a:prstClr val="black"/>
                </a:solidFill>
                <a:latin typeface="Calibri" pitchFamily="34" charset="0"/>
              </a:rPr>
              <a:t>Peroxyl</a:t>
            </a:r>
            <a:r>
              <a:rPr lang="en-US" sz="2800" dirty="0">
                <a:solidFill>
                  <a:prstClr val="black"/>
                </a:solidFill>
                <a:latin typeface="Calibri" pitchFamily="34" charset="0"/>
              </a:rPr>
              <a:t> Radical (lipid Peroxide)</a:t>
            </a:r>
          </a:p>
          <a:p>
            <a:pPr marL="85233" indent="0">
              <a:spcBef>
                <a:spcPts val="0"/>
              </a:spcBef>
              <a:buClr>
                <a:srgbClr val="D092A7">
                  <a:lumMod val="40000"/>
                  <a:lumOff val="60000"/>
                </a:srgbClr>
              </a:buClr>
              <a:buNone/>
            </a:pPr>
            <a:endParaRPr lang="en-US" sz="2800" dirty="0">
              <a:solidFill>
                <a:prstClr val="black"/>
              </a:solidFill>
              <a:latin typeface="Calibri" pitchFamily="34" charset="0"/>
            </a:endParaRPr>
          </a:p>
          <a:p>
            <a:pPr marL="85233" indent="0">
              <a:spcBef>
                <a:spcPts val="0"/>
              </a:spcBef>
              <a:buClr>
                <a:srgbClr val="D092A7">
                  <a:lumMod val="40000"/>
                  <a:lumOff val="60000"/>
                </a:srgbClr>
              </a:buClr>
              <a:buNone/>
            </a:pPr>
            <a:r>
              <a:rPr lang="en-US" sz="2800" dirty="0">
                <a:solidFill>
                  <a:prstClr val="black"/>
                </a:solidFill>
                <a:latin typeface="Calibri" pitchFamily="34" charset="0"/>
              </a:rPr>
              <a:t>Nitrogen Free Radicals:</a:t>
            </a:r>
          </a:p>
          <a:p>
            <a:pPr>
              <a:spcBef>
                <a:spcPts val="0"/>
              </a:spcBef>
              <a:buClr>
                <a:srgbClr val="D092A7">
                  <a:lumMod val="40000"/>
                  <a:lumOff val="60000"/>
                </a:srgbClr>
              </a:buClr>
              <a:buFont typeface="Arial" pitchFamily="34" charset="0"/>
              <a:buChar char="•"/>
            </a:pPr>
            <a:r>
              <a:rPr lang="en-US" sz="2800" dirty="0">
                <a:solidFill>
                  <a:prstClr val="black"/>
                </a:solidFill>
                <a:latin typeface="Calibri" pitchFamily="34" charset="0"/>
              </a:rPr>
              <a:t>Nitric Oxide NO</a:t>
            </a:r>
          </a:p>
          <a:p>
            <a:pPr>
              <a:spcBef>
                <a:spcPts val="0"/>
              </a:spcBef>
              <a:buClr>
                <a:srgbClr val="D092A7">
                  <a:lumMod val="40000"/>
                  <a:lumOff val="60000"/>
                </a:srgbClr>
              </a:buClr>
              <a:buFont typeface="Arial" pitchFamily="34" charset="0"/>
              <a:buChar char="•"/>
            </a:pPr>
            <a:r>
              <a:rPr lang="en-US" sz="2800" dirty="0" err="1">
                <a:solidFill>
                  <a:prstClr val="black"/>
                </a:solidFill>
                <a:latin typeface="Calibri" pitchFamily="34" charset="0"/>
              </a:rPr>
              <a:t>Peroxynitrite</a:t>
            </a:r>
            <a:endParaRPr lang="en-US" sz="2800" dirty="0">
              <a:solidFill>
                <a:prstClr val="black"/>
              </a:solidFill>
              <a:latin typeface="Calibri" pitchFamily="34" charset="0"/>
            </a:endParaRPr>
          </a:p>
          <a:p>
            <a:pPr>
              <a:spcBef>
                <a:spcPts val="0"/>
              </a:spcBef>
              <a:buClr>
                <a:srgbClr val="D092A7">
                  <a:lumMod val="40000"/>
                  <a:lumOff val="60000"/>
                </a:srgbClr>
              </a:buClr>
              <a:buFont typeface="Arial" pitchFamily="34" charset="0"/>
              <a:buChar char="•"/>
            </a:pPr>
            <a:endParaRPr lang="en-US" sz="2800" baseline="-25000" dirty="0">
              <a:solidFill>
                <a:prstClr val="black"/>
              </a:solidFill>
              <a:latin typeface="Calibri" pitchFamily="34" charset="0"/>
            </a:endParaRPr>
          </a:p>
        </p:txBody>
      </p:sp>
    </p:spTree>
    <p:extLst>
      <p:ext uri="{BB962C8B-B14F-4D97-AF65-F5344CB8AC3E}">
        <p14:creationId xmlns:p14="http://schemas.microsoft.com/office/powerpoint/2010/main" val="39071606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FAC1B6">
              <a:alpha val="6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84" tIns="60892" rIns="121784" bIns="60892" rtlCol="0" anchor="ctr"/>
          <a:lstStyle/>
          <a:p>
            <a:pPr algn="ctr" defTabSz="1217670"/>
            <a:endParaRPr lang="en-US" sz="2400">
              <a:solidFill>
                <a:prstClr val="white"/>
              </a:solidFill>
            </a:endParaRPr>
          </a:p>
        </p:txBody>
      </p:sp>
      <p:pic>
        <p:nvPicPr>
          <p:cNvPr id="5123" name="Picture 3" descr="O:\Product_SC\Communications\Graphics\Products Logo\TimelessPrescription_03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81" y="2670343"/>
            <a:ext cx="2646363" cy="151736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txBox="1">
            <a:spLocks/>
          </p:cNvSpPr>
          <p:nvPr/>
        </p:nvSpPr>
        <p:spPr>
          <a:xfrm>
            <a:off x="4438651" y="267493"/>
            <a:ext cx="6705600" cy="1104107"/>
          </a:xfrm>
          <a:prstGeom prst="rect">
            <a:avLst/>
          </a:prstGeom>
        </p:spPr>
        <p:txBody>
          <a:bodyPr lIns="91378" tIns="45718" rIns="91378" bIns="45718">
            <a:normAutofit/>
          </a:bodyPr>
          <a:lstStyle>
            <a:lvl1pPr marL="6458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a:lstStyle>
          <a:p>
            <a:r>
              <a:rPr lang="en-US" sz="4800" dirty="0">
                <a:ln>
                  <a:noFill/>
                </a:ln>
                <a:solidFill>
                  <a:prstClr val="black"/>
                </a:solidFill>
                <a:latin typeface="Calibri" pitchFamily="34" charset="0"/>
              </a:rPr>
              <a:t>THE MARKET</a:t>
            </a:r>
          </a:p>
        </p:txBody>
      </p:sp>
      <p:sp>
        <p:nvSpPr>
          <p:cNvPr id="8" name="Content Placeholder 1"/>
          <p:cNvSpPr txBox="1">
            <a:spLocks/>
          </p:cNvSpPr>
          <p:nvPr/>
        </p:nvSpPr>
        <p:spPr>
          <a:xfrm>
            <a:off x="4470400" y="1524000"/>
            <a:ext cx="7112000" cy="4648200"/>
          </a:xfrm>
          <a:prstGeom prst="rect">
            <a:avLst/>
          </a:prstGeom>
        </p:spPr>
        <p:txBody>
          <a:bodyPr lIns="91378" tIns="45718" rIns="91378" bIns="45718">
            <a:noAutofit/>
          </a:bodyPr>
          <a:lstStyle>
            <a:lvl1pPr marL="597129" indent="-511834"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6751" indent="-380822"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4546" indent="-304648"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7938" indent="-280289"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32587" indent="-280289"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7258" indent="-280289"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8459" indent="-280289"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6556"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51204"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a:lstStyle>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The Baby Boomers</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Gen X</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Millennial</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Gen Z (adults over 18)</a:t>
            </a:r>
          </a:p>
          <a:p>
            <a:pPr>
              <a:spcBef>
                <a:spcPts val="0"/>
              </a:spcBef>
              <a:buClr>
                <a:srgbClr val="D092A7">
                  <a:lumMod val="40000"/>
                  <a:lumOff val="60000"/>
                </a:srgbClr>
              </a:buClr>
              <a:buFont typeface="Arial" pitchFamily="34" charset="0"/>
              <a:buChar char="•"/>
            </a:pPr>
            <a:r>
              <a:rPr lang="en-US" sz="3200" dirty="0">
                <a:solidFill>
                  <a:prstClr val="black"/>
                </a:solidFill>
                <a:latin typeface="Calibri" pitchFamily="34" charset="0"/>
              </a:rPr>
              <a:t>Wellness Oriented</a:t>
            </a:r>
            <a:endParaRPr lang="en-US" sz="2700" dirty="0">
              <a:solidFill>
                <a:prstClr val="black"/>
              </a:solidFill>
              <a:latin typeface="Calibri" pitchFamily="34" charset="0"/>
            </a:endParaRPr>
          </a:p>
          <a:p>
            <a:pPr>
              <a:spcBef>
                <a:spcPts val="0"/>
              </a:spcBef>
              <a:buClr>
                <a:srgbClr val="D092A7">
                  <a:lumMod val="40000"/>
                  <a:lumOff val="60000"/>
                </a:srgbClr>
              </a:buClr>
              <a:buFont typeface="Arial" pitchFamily="34" charset="0"/>
              <a:buChar char="•"/>
            </a:pPr>
            <a:endParaRPr lang="en-US" sz="3200" dirty="0">
              <a:solidFill>
                <a:prstClr val="black"/>
              </a:solidFill>
              <a:latin typeface="Calibri" pitchFamily="34" charset="0"/>
            </a:endParaRPr>
          </a:p>
        </p:txBody>
      </p:sp>
    </p:spTree>
    <p:extLst>
      <p:ext uri="{BB962C8B-B14F-4D97-AF65-F5344CB8AC3E}">
        <p14:creationId xmlns:p14="http://schemas.microsoft.com/office/powerpoint/2010/main" val="6031336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FAC1B6">
              <a:alpha val="6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84" tIns="60892" rIns="121784" bIns="60892" rtlCol="0" anchor="ctr"/>
          <a:lstStyle/>
          <a:p>
            <a:pPr algn="ctr" defTabSz="1217670"/>
            <a:endParaRPr lang="en-US" sz="2400">
              <a:solidFill>
                <a:prstClr val="white"/>
              </a:solidFill>
            </a:endParaRPr>
          </a:p>
        </p:txBody>
      </p:sp>
      <p:pic>
        <p:nvPicPr>
          <p:cNvPr id="5123" name="Picture 3" descr="O:\Product_SC\Communications\Graphics\Products Logo\TimelessPrescription_03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81" y="2670343"/>
            <a:ext cx="2646363" cy="151736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p:cNvSpPr txBox="1">
            <a:spLocks/>
          </p:cNvSpPr>
          <p:nvPr/>
        </p:nvSpPr>
        <p:spPr>
          <a:xfrm>
            <a:off x="4438651" y="267493"/>
            <a:ext cx="6705600" cy="1104107"/>
          </a:xfrm>
          <a:prstGeom prst="rect">
            <a:avLst/>
          </a:prstGeom>
        </p:spPr>
        <p:txBody>
          <a:bodyPr lIns="91378" tIns="45718" rIns="91378" bIns="45718">
            <a:normAutofit/>
          </a:bodyPr>
          <a:lstStyle>
            <a:lvl1pPr marL="6458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a:lstStyle>
          <a:p>
            <a:r>
              <a:rPr lang="en-US" sz="4800">
                <a:ln>
                  <a:noFill/>
                </a:ln>
                <a:solidFill>
                  <a:schemeClr val="tx1"/>
                </a:solidFill>
                <a:latin typeface="Calibri" pitchFamily="34" charset="0"/>
              </a:rPr>
              <a:t>VALUE PROPOSITION</a:t>
            </a:r>
            <a:endParaRPr lang="en-US" sz="4800" dirty="0">
              <a:ln>
                <a:noFill/>
              </a:ln>
              <a:solidFill>
                <a:schemeClr val="tx1"/>
              </a:solidFill>
              <a:latin typeface="Calibri" pitchFamily="34" charset="0"/>
            </a:endParaRPr>
          </a:p>
        </p:txBody>
      </p:sp>
      <p:sp>
        <p:nvSpPr>
          <p:cNvPr id="9" name="Content Placeholder 1"/>
          <p:cNvSpPr txBox="1">
            <a:spLocks/>
          </p:cNvSpPr>
          <p:nvPr/>
        </p:nvSpPr>
        <p:spPr>
          <a:xfrm>
            <a:off x="4470400" y="1524000"/>
            <a:ext cx="7112000" cy="4648200"/>
          </a:xfrm>
          <a:prstGeom prst="rect">
            <a:avLst/>
          </a:prstGeom>
        </p:spPr>
        <p:txBody>
          <a:bodyPr lIns="91378" tIns="45718" rIns="91378" bIns="45718">
            <a:noAutofit/>
          </a:bodyPr>
          <a:lstStyle>
            <a:lvl1pPr marL="597129" indent="-511834" algn="l" rtl="0" eaLnBrk="1" latinLnBrk="0" hangingPunct="1">
              <a:spcBef>
                <a:spcPct val="20000"/>
              </a:spcBef>
              <a:buClr>
                <a:schemeClr val="accent1"/>
              </a:buClr>
              <a:buSzPct val="80000"/>
              <a:buFont typeface="Wingdings 2"/>
              <a:buChar char=""/>
              <a:defRPr kumimoji="0" sz="4000" kern="1200">
                <a:solidFill>
                  <a:schemeClr val="tx1"/>
                </a:solidFill>
                <a:latin typeface="Gill Sans MT" panose="020B0502020104020203" pitchFamily="34" charset="0"/>
                <a:ea typeface="+mn-ea"/>
                <a:cs typeface="+mn-cs"/>
              </a:defRPr>
            </a:lvl1pPr>
            <a:lvl2pPr marL="1096751" indent="-380822" algn="l" rtl="0" eaLnBrk="1" latinLnBrk="0" hangingPunct="1">
              <a:spcBef>
                <a:spcPct val="20000"/>
              </a:spcBef>
              <a:buClr>
                <a:schemeClr val="accent1"/>
              </a:buClr>
              <a:buSzPct val="95000"/>
              <a:buFont typeface="Verdana"/>
              <a:buChar char="›"/>
              <a:defRPr kumimoji="0" sz="3500" kern="1200">
                <a:solidFill>
                  <a:schemeClr val="tx1"/>
                </a:solidFill>
                <a:latin typeface="Gill Sans MT" panose="020B0502020104020203" pitchFamily="34" charset="0"/>
                <a:ea typeface="+mn-ea"/>
                <a:cs typeface="+mn-cs"/>
              </a:defRPr>
            </a:lvl2pPr>
            <a:lvl3pPr marL="1474546" indent="-304648" algn="l" rtl="0" eaLnBrk="1" latinLnBrk="0" hangingPunct="1">
              <a:spcBef>
                <a:spcPct val="20000"/>
              </a:spcBef>
              <a:buClr>
                <a:schemeClr val="accent1"/>
              </a:buClr>
              <a:buFont typeface="Wingdings 2"/>
              <a:buChar char=""/>
              <a:defRPr kumimoji="0" sz="3200" kern="1200">
                <a:solidFill>
                  <a:schemeClr val="tx1"/>
                </a:solidFill>
                <a:latin typeface="Gill Sans MT" panose="020B0502020104020203" pitchFamily="34" charset="0"/>
                <a:ea typeface="+mn-ea"/>
                <a:cs typeface="+mn-cs"/>
              </a:defRPr>
            </a:lvl3pPr>
            <a:lvl4pPr marL="1827938" indent="-280289" algn="l" rtl="0" eaLnBrk="1" latinLnBrk="0" hangingPunct="1">
              <a:spcBef>
                <a:spcPct val="20000"/>
              </a:spcBef>
              <a:buClr>
                <a:schemeClr val="accent1"/>
              </a:buClr>
              <a:buFont typeface="Wingdings 2"/>
              <a:buChar char=""/>
              <a:defRPr kumimoji="0" sz="2700" kern="1200">
                <a:solidFill>
                  <a:schemeClr val="tx1"/>
                </a:solidFill>
                <a:latin typeface="Gill Sans MT" panose="020B0502020104020203" pitchFamily="34" charset="0"/>
                <a:ea typeface="+mn-ea"/>
                <a:cs typeface="+mn-cs"/>
              </a:defRPr>
            </a:lvl4pPr>
            <a:lvl5pPr marL="2132587" indent="-280289" algn="l" rtl="0" eaLnBrk="1" latinLnBrk="0" hangingPunct="1">
              <a:spcBef>
                <a:spcPct val="20000"/>
              </a:spcBef>
              <a:buClr>
                <a:schemeClr val="accent1">
                  <a:tint val="75000"/>
                </a:schemeClr>
              </a:buClr>
              <a:buFont typeface="Wingdings 2"/>
              <a:buChar char=""/>
              <a:defRPr kumimoji="0" sz="2500" kern="1200">
                <a:solidFill>
                  <a:schemeClr val="tx1"/>
                </a:solidFill>
                <a:latin typeface="Gill Sans MT" panose="020B0502020104020203" pitchFamily="34" charset="0"/>
                <a:ea typeface="+mn-ea"/>
                <a:cs typeface="+mn-cs"/>
              </a:defRPr>
            </a:lvl5pPr>
            <a:lvl6pPr marL="2437258" indent="-280289" algn="l" rtl="0" eaLnBrk="1" latinLnBrk="0" hangingPunct="1">
              <a:spcBef>
                <a:spcPct val="20000"/>
              </a:spcBef>
              <a:buClr>
                <a:schemeClr val="accent1">
                  <a:tint val="75000"/>
                </a:schemeClr>
              </a:buClr>
              <a:buFont typeface="Wingdings 2"/>
              <a:buChar char=""/>
              <a:defRPr kumimoji="0" sz="2400" kern="1200">
                <a:solidFill>
                  <a:schemeClr val="tx1"/>
                </a:solidFill>
                <a:latin typeface="+mn-lt"/>
                <a:ea typeface="+mn-ea"/>
                <a:cs typeface="+mn-cs"/>
              </a:defRPr>
            </a:lvl6pPr>
            <a:lvl7pPr marL="2778459" indent="-280289"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7pPr>
            <a:lvl8pPr marL="3046556"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8pPr>
            <a:lvl9pPr marL="3351204" indent="-243727" algn="l" rtl="0" eaLnBrk="1" latinLnBrk="0" hangingPunct="1">
              <a:spcBef>
                <a:spcPct val="20000"/>
              </a:spcBef>
              <a:buClr>
                <a:schemeClr val="accent1">
                  <a:tint val="75000"/>
                </a:schemeClr>
              </a:buClr>
              <a:buFont typeface="Wingdings 2"/>
              <a:buChar char=""/>
              <a:defRPr kumimoji="0" sz="2100" kern="1200">
                <a:solidFill>
                  <a:schemeClr val="tx1"/>
                </a:solidFill>
                <a:latin typeface="+mn-lt"/>
                <a:ea typeface="+mn-ea"/>
                <a:cs typeface="+mn-cs"/>
              </a:defRPr>
            </a:lvl9pPr>
          </a:lstStyle>
          <a:p>
            <a:pPr>
              <a:spcBef>
                <a:spcPts val="0"/>
              </a:spcBef>
              <a:buClr>
                <a:srgbClr val="FAC1B6"/>
              </a:buClr>
              <a:buFont typeface="Arial" pitchFamily="34" charset="0"/>
              <a:buChar char="•"/>
            </a:pPr>
            <a:r>
              <a:rPr lang="en-US" sz="3200" dirty="0">
                <a:latin typeface="Calibri" pitchFamily="34" charset="0"/>
              </a:rPr>
              <a:t>Contains no gluten, wheat, yeast, artificial flavors or preservatives</a:t>
            </a:r>
          </a:p>
          <a:p>
            <a:pPr>
              <a:spcBef>
                <a:spcPts val="0"/>
              </a:spcBef>
              <a:buClr>
                <a:srgbClr val="FAC1B6"/>
              </a:buClr>
              <a:buFont typeface="Arial" pitchFamily="34" charset="0"/>
              <a:buChar char="•"/>
            </a:pPr>
            <a:r>
              <a:rPr lang="en-US" sz="3200" dirty="0">
                <a:latin typeface="Calibri" pitchFamily="34" charset="0"/>
              </a:rPr>
              <a:t>Supports a healthy liver; promotes skin health</a:t>
            </a:r>
          </a:p>
          <a:p>
            <a:pPr>
              <a:spcBef>
                <a:spcPts val="0"/>
              </a:spcBef>
              <a:buClr>
                <a:srgbClr val="FAC1B6"/>
              </a:buClr>
              <a:buFont typeface="Arial" pitchFamily="34" charset="0"/>
              <a:buChar char="•"/>
            </a:pPr>
            <a:r>
              <a:rPr lang="en-US" sz="3200" dirty="0">
                <a:latin typeface="Calibri" pitchFamily="34" charset="0"/>
              </a:rPr>
              <a:t>Combination of vitamins, minerals and special herbs</a:t>
            </a:r>
          </a:p>
          <a:p>
            <a:pPr>
              <a:spcBef>
                <a:spcPts val="0"/>
              </a:spcBef>
              <a:buClr>
                <a:srgbClr val="FAC1B6"/>
              </a:buClr>
              <a:buFont typeface="Arial" pitchFamily="34" charset="0"/>
              <a:buChar char="•"/>
            </a:pPr>
            <a:r>
              <a:rPr lang="en-US" sz="3200" dirty="0">
                <a:latin typeface="Calibri" pitchFamily="34" charset="0"/>
              </a:rPr>
              <a:t>UC: $166.00 | SR: $233.00 (profit: $67.00 (40%) | BV: 20 (12%) </a:t>
            </a:r>
          </a:p>
          <a:p>
            <a:pPr>
              <a:spcBef>
                <a:spcPts val="0"/>
              </a:spcBef>
              <a:buClr>
                <a:srgbClr val="FAC1B6"/>
              </a:buClr>
              <a:buFont typeface="Arial" pitchFamily="34" charset="0"/>
              <a:buChar char="•"/>
            </a:pPr>
            <a:r>
              <a:rPr lang="en-US" sz="3200" dirty="0">
                <a:latin typeface="Calibri" pitchFamily="34" charset="0"/>
              </a:rPr>
              <a:t>30 Servings - $7.8 a serving </a:t>
            </a:r>
          </a:p>
        </p:txBody>
      </p:sp>
    </p:spTree>
    <p:extLst>
      <p:ext uri="{BB962C8B-B14F-4D97-AF65-F5344CB8AC3E}">
        <p14:creationId xmlns:p14="http://schemas.microsoft.com/office/powerpoint/2010/main" val="421794692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203200" y="0"/>
            <a:ext cx="3759200" cy="6858000"/>
          </a:xfrm>
          <a:prstGeom prst="rect">
            <a:avLst/>
          </a:prstGeom>
          <a:solidFill>
            <a:srgbClr val="FAC1B6">
              <a:alpha val="62000"/>
            </a:srgb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784" tIns="60892" rIns="121784" bIns="60892" rtlCol="0" anchor="ctr"/>
          <a:lstStyle/>
          <a:p>
            <a:pPr algn="ctr" defTabSz="1217670"/>
            <a:endParaRPr lang="en-US" sz="2400">
              <a:solidFill>
                <a:prstClr val="white"/>
              </a:solidFill>
            </a:endParaRPr>
          </a:p>
        </p:txBody>
      </p:sp>
      <p:pic>
        <p:nvPicPr>
          <p:cNvPr id="5123" name="Picture 3" descr="O:\Product_SC\Communications\Graphics\Products Logo\TimelessPrescription_031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881" y="403410"/>
            <a:ext cx="2646363" cy="151736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203200" y="2962277"/>
            <a:ext cx="3759200" cy="1104107"/>
          </a:xfrm>
          <a:prstGeom prst="rect">
            <a:avLst/>
          </a:prstGeom>
        </p:spPr>
        <p:txBody>
          <a:bodyPr vert="horz" lIns="121754" tIns="60877" rIns="121754" bIns="60877" rtlCol="0" anchor="ctr">
            <a:noAutofit/>
          </a:bodyPr>
          <a:lstStyle>
            <a:lvl1pPr algn="ctr" defTabSz="1218270" rtl="0" eaLnBrk="1" latinLnBrk="0" hangingPunct="1">
              <a:spcBef>
                <a:spcPct val="0"/>
              </a:spcBef>
              <a:buNone/>
              <a:defRPr sz="5900" kern="1200">
                <a:solidFill>
                  <a:schemeClr val="tx1"/>
                </a:solidFill>
                <a:latin typeface="Gill Sans MT" panose="020B0502020104020203" pitchFamily="34" charset="0"/>
                <a:ea typeface="+mj-ea"/>
                <a:cs typeface="+mj-cs"/>
              </a:defRPr>
            </a:lvl1pPr>
          </a:lstStyle>
          <a:p>
            <a:r>
              <a:rPr lang="en-US" sz="4800">
                <a:latin typeface="Calibri" pitchFamily="34" charset="0"/>
              </a:rPr>
              <a:t>VS. Competitors</a:t>
            </a:r>
            <a:br>
              <a:rPr lang="en-US" sz="4800">
                <a:latin typeface="Calibri" pitchFamily="34" charset="0"/>
              </a:rPr>
            </a:br>
            <a:r>
              <a:rPr lang="en-US" sz="4800">
                <a:latin typeface="Calibri" pitchFamily="34" charset="0"/>
              </a:rPr>
              <a:t>&amp;</a:t>
            </a:r>
            <a:br>
              <a:rPr lang="en-US" sz="4800">
                <a:latin typeface="Calibri" pitchFamily="34" charset="0"/>
              </a:rPr>
            </a:br>
            <a:r>
              <a:rPr lang="en-US" sz="4800">
                <a:latin typeface="Calibri" pitchFamily="34" charset="0"/>
              </a:rPr>
              <a:t>Sales Tool </a:t>
            </a:r>
            <a:endParaRPr lang="en-US" sz="4800" dirty="0">
              <a:latin typeface="Calibri" pitchFamily="34" charset="0"/>
            </a:endParaRPr>
          </a:p>
        </p:txBody>
      </p:sp>
      <p:pic>
        <p:nvPicPr>
          <p:cNvPr id="6146" name="Picture 2" descr="\\hkfile01\PRODUCT\Sales Tool\Shopping Annuity\Health and Nutrition\General Health\Oxygen-ExtremeA-ENG&amp;CH-CS-56037-HASA-Chart_FINAL.png"/>
          <p:cNvPicPr>
            <a:picLocks noChangeAspect="1" noChangeArrowheads="1"/>
          </p:cNvPicPr>
          <p:nvPr/>
        </p:nvPicPr>
        <p:blipFill rotWithShape="1">
          <a:blip r:embed="rId3">
            <a:extLst>
              <a:ext uri="{28A0092B-C50C-407E-A947-70E740481C1C}">
                <a14:useLocalDpi xmlns:a14="http://schemas.microsoft.com/office/drawing/2010/main" val="0"/>
              </a:ext>
            </a:extLst>
          </a:blip>
          <a:srcRect b="16164"/>
          <a:stretch/>
        </p:blipFill>
        <p:spPr bwMode="auto">
          <a:xfrm>
            <a:off x="4133851" y="123032"/>
            <a:ext cx="7810500" cy="330596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2" y="3642799"/>
            <a:ext cx="2157413" cy="2983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8273" y="3642797"/>
            <a:ext cx="2167611" cy="2983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36639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itle 2"/>
          <p:cNvSpPr txBox="1">
            <a:spLocks/>
          </p:cNvSpPr>
          <p:nvPr/>
        </p:nvSpPr>
        <p:spPr>
          <a:xfrm>
            <a:off x="0" y="267493"/>
            <a:ext cx="12192000" cy="1104107"/>
          </a:xfrm>
          <a:prstGeom prst="rect">
            <a:avLst/>
          </a:prstGeom>
        </p:spPr>
        <p:txBody>
          <a:bodyPr lIns="91378" tIns="45718" rIns="91378" bIns="45718">
            <a:normAutofit/>
          </a:bodyPr>
          <a:lstStyle>
            <a:lvl1pPr marL="645872" algn="l" rtl="0" eaLnBrk="1" latinLnBrk="0" hangingPunct="1">
              <a:spcBef>
                <a:spcPct val="0"/>
              </a:spcBef>
              <a:buNone/>
              <a:defRPr kumimoji="0" sz="5600" kern="1200">
                <a:ln w="6350">
                  <a:noFill/>
                </a:ln>
                <a:solidFill>
                  <a:schemeClr val="tx2"/>
                </a:solidFill>
                <a:effectLst/>
                <a:latin typeface="Gill Sans MT" panose="020B0502020104020203" pitchFamily="34" charset="0"/>
                <a:ea typeface="+mj-ea"/>
                <a:cs typeface="+mj-cs"/>
              </a:defRPr>
            </a:lvl1pPr>
          </a:lstStyle>
          <a:p>
            <a:pPr algn="ctr"/>
            <a:r>
              <a:rPr lang="en-US" sz="4800" dirty="0">
                <a:ln>
                  <a:noFill/>
                </a:ln>
                <a:solidFill>
                  <a:prstClr val="black"/>
                </a:solidFill>
                <a:latin typeface="Calibri" pitchFamily="34" charset="0"/>
              </a:rPr>
              <a:t>TESTIMONIAL</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3631" b="10172"/>
          <a:stretch/>
        </p:blipFill>
        <p:spPr bwMode="auto">
          <a:xfrm>
            <a:off x="8639033" y="3941073"/>
            <a:ext cx="3320955" cy="2616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9511" y="1269244"/>
            <a:ext cx="3062748" cy="3054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12024" b="10729"/>
          <a:stretch/>
        </p:blipFill>
        <p:spPr bwMode="auto">
          <a:xfrm>
            <a:off x="3313875" y="3764849"/>
            <a:ext cx="2350543" cy="2841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7475" r="1" b="6388"/>
          <a:stretch/>
        </p:blipFill>
        <p:spPr bwMode="auto">
          <a:xfrm>
            <a:off x="911599" y="1269270"/>
            <a:ext cx="2702500" cy="3657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911597" y="4940517"/>
            <a:ext cx="1913491" cy="461665"/>
          </a:xfrm>
          <a:prstGeom prst="rect">
            <a:avLst/>
          </a:prstGeom>
          <a:noFill/>
        </p:spPr>
        <p:txBody>
          <a:bodyPr wrap="square" lIns="91396" tIns="45718" rIns="91396" bIns="45718" rtlCol="0">
            <a:spAutoFit/>
          </a:bodyPr>
          <a:lstStyle/>
          <a:p>
            <a:r>
              <a:rPr lang="en-US" sz="2400" dirty="0">
                <a:latin typeface="Calibri" pitchFamily="34" charset="0"/>
              </a:rPr>
              <a:t>BEFORE</a:t>
            </a:r>
          </a:p>
        </p:txBody>
      </p:sp>
      <p:sp>
        <p:nvSpPr>
          <p:cNvPr id="12" name="TextBox 11"/>
          <p:cNvSpPr txBox="1"/>
          <p:nvPr/>
        </p:nvSpPr>
        <p:spPr>
          <a:xfrm>
            <a:off x="6393161" y="4337071"/>
            <a:ext cx="1913491" cy="1569660"/>
          </a:xfrm>
          <a:prstGeom prst="rect">
            <a:avLst/>
          </a:prstGeom>
          <a:noFill/>
        </p:spPr>
        <p:txBody>
          <a:bodyPr wrap="square" lIns="91396" tIns="45718" rIns="91396" bIns="45718" rtlCol="0">
            <a:spAutoFit/>
          </a:bodyPr>
          <a:lstStyle/>
          <a:p>
            <a:r>
              <a:rPr lang="en-US" sz="2400" dirty="0">
                <a:latin typeface="Calibri" pitchFamily="34" charset="0"/>
              </a:rPr>
              <a:t>AFTER</a:t>
            </a:r>
          </a:p>
          <a:p>
            <a:r>
              <a:rPr lang="en-US" sz="2400" dirty="0">
                <a:latin typeface="Calibri" pitchFamily="34" charset="0"/>
              </a:rPr>
              <a:t>3+ </a:t>
            </a:r>
            <a:r>
              <a:rPr lang="en-US" sz="2400">
                <a:latin typeface="Calibri" pitchFamily="34" charset="0"/>
              </a:rPr>
              <a:t>months after </a:t>
            </a:r>
            <a:r>
              <a:rPr lang="en-US" sz="2400" dirty="0">
                <a:latin typeface="Calibri" pitchFamily="34" charset="0"/>
              </a:rPr>
              <a:t>product usages</a:t>
            </a:r>
          </a:p>
        </p:txBody>
      </p:sp>
      <p:sp>
        <p:nvSpPr>
          <p:cNvPr id="14" name="TextBox 13"/>
          <p:cNvSpPr txBox="1"/>
          <p:nvPr/>
        </p:nvSpPr>
        <p:spPr>
          <a:xfrm>
            <a:off x="725600" y="6611716"/>
            <a:ext cx="8820472" cy="261608"/>
          </a:xfrm>
          <a:prstGeom prst="rect">
            <a:avLst/>
          </a:prstGeom>
          <a:noFill/>
        </p:spPr>
        <p:txBody>
          <a:bodyPr wrap="square" lIns="91396" tIns="45718" rIns="91396" bIns="45718" rtlCol="0">
            <a:spAutoFit/>
          </a:bodyPr>
          <a:lstStyle/>
          <a:p>
            <a:pPr algn="just"/>
            <a:r>
              <a:rPr lang="en-US" sz="1100" dirty="0">
                <a:latin typeface="Calibri" panose="020F0502020204030204" pitchFamily="34" charset="0"/>
                <a:ea typeface="華康儷中黑" panose="020B0509000000000000" pitchFamily="49" charset="-120"/>
              </a:rPr>
              <a:t>The testimonial made is for reference only and do not represent those of Market Hong Kong.</a:t>
            </a:r>
          </a:p>
        </p:txBody>
      </p:sp>
    </p:spTree>
    <p:extLst>
      <p:ext uri="{BB962C8B-B14F-4D97-AF65-F5344CB8AC3E}">
        <p14:creationId xmlns:p14="http://schemas.microsoft.com/office/powerpoint/2010/main" val="41816764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Calibri" pitchFamily="34" charset="0"/>
              </a:rPr>
              <a:t>More to come…</a:t>
            </a:r>
            <a:endParaRPr lang="en-US" dirty="0">
              <a:latin typeface="Calibri" pitchFamily="34" charset="0"/>
            </a:endParaRPr>
          </a:p>
        </p:txBody>
      </p:sp>
      <p:grpSp>
        <p:nvGrpSpPr>
          <p:cNvPr id="5" name="Group 4"/>
          <p:cNvGrpSpPr/>
          <p:nvPr/>
        </p:nvGrpSpPr>
        <p:grpSpPr>
          <a:xfrm>
            <a:off x="476249" y="2190751"/>
            <a:ext cx="11144251" cy="3631168"/>
            <a:chOff x="-5300662" y="2819400"/>
            <a:chExt cx="17145000" cy="5586412"/>
          </a:xfrm>
        </p:grpSpPr>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2980"/>
            <a:stretch/>
          </p:blipFill>
          <p:spPr bwMode="auto">
            <a:xfrm>
              <a:off x="3281363" y="2819400"/>
              <a:ext cx="8562975" cy="558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3058"/>
            <a:stretch/>
          </p:blipFill>
          <p:spPr bwMode="auto">
            <a:xfrm>
              <a:off x="-5300662" y="2819400"/>
              <a:ext cx="8582025" cy="5586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8561607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32703" y="6379665"/>
            <a:ext cx="3934884" cy="40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副標題 2"/>
          <p:cNvSpPr txBox="1">
            <a:spLocks/>
          </p:cNvSpPr>
          <p:nvPr/>
        </p:nvSpPr>
        <p:spPr bwMode="auto">
          <a:xfrm>
            <a:off x="4265087" y="2252133"/>
            <a:ext cx="792691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56" tIns="60928" rIns="121856" bIns="60928"/>
          <a:lstStyle>
            <a:lvl1pPr>
              <a:spcBef>
                <a:spcPts val="600"/>
              </a:spcBef>
              <a:buClr>
                <a:schemeClr val="accent1"/>
              </a:buClr>
              <a:buSzPct val="70000"/>
              <a:buFont typeface="Wingdings" pitchFamily="2" charset="2"/>
              <a:buChar char=""/>
              <a:defRPr sz="2400">
                <a:solidFill>
                  <a:schemeClr val="tx1"/>
                </a:solidFill>
                <a:latin typeface="Century Schoolbook"/>
              </a:defRPr>
            </a:lvl1pPr>
            <a:lvl2pPr marL="639763" indent="-273050">
              <a:spcBef>
                <a:spcPct val="20000"/>
              </a:spcBef>
              <a:buClr>
                <a:schemeClr val="accent1"/>
              </a:buClr>
              <a:buSzPct val="80000"/>
              <a:buFont typeface="Wingdings 2" pitchFamily="18" charset="2"/>
              <a:buChar char=""/>
              <a:defRPr sz="2100">
                <a:solidFill>
                  <a:schemeClr val="tx1"/>
                </a:solidFill>
                <a:latin typeface="Century Schoolbook"/>
              </a:defRPr>
            </a:lvl2pPr>
            <a:lvl3pPr marL="914400" indent="-182563">
              <a:spcBef>
                <a:spcPct val="20000"/>
              </a:spcBef>
              <a:buClr>
                <a:srgbClr val="C2C2C2"/>
              </a:buClr>
              <a:buSzPct val="60000"/>
              <a:buFont typeface="Wingdings" pitchFamily="2" charset="2"/>
              <a:buChar char=""/>
              <a:defRPr>
                <a:solidFill>
                  <a:schemeClr val="tx1"/>
                </a:solidFill>
                <a:latin typeface="Century Schoolbook"/>
              </a:defRPr>
            </a:lvl3pPr>
            <a:lvl4pPr marL="1187450" indent="-182563">
              <a:spcBef>
                <a:spcPct val="20000"/>
              </a:spcBef>
              <a:buClr>
                <a:srgbClr val="EBEBEB"/>
              </a:buClr>
              <a:buSzPct val="60000"/>
              <a:buFont typeface="Wingdings" pitchFamily="2" charset="2"/>
              <a:buChar char=""/>
              <a:defRPr>
                <a:solidFill>
                  <a:schemeClr val="tx1"/>
                </a:solidFill>
                <a:latin typeface="Century Schoolbook"/>
              </a:defRPr>
            </a:lvl4pPr>
            <a:lvl5pPr marL="1462088" indent="-182563">
              <a:spcBef>
                <a:spcPct val="20000"/>
              </a:spcBef>
              <a:buClr>
                <a:srgbClr val="D5D5D5"/>
              </a:buClr>
              <a:buSzPct val="68000"/>
              <a:buFont typeface="Wingdings 2" pitchFamily="18" charset="2"/>
              <a:buChar char=""/>
              <a:defRPr sz="1600">
                <a:solidFill>
                  <a:schemeClr val="tx1"/>
                </a:solidFill>
                <a:latin typeface="Century Schoolbook"/>
              </a:defRPr>
            </a:lvl5pPr>
            <a:lvl6pPr marL="19192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6pPr>
            <a:lvl7pPr marL="23764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7pPr>
            <a:lvl8pPr marL="28336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8pPr>
            <a:lvl9pPr marL="32908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9pPr>
          </a:lstStyle>
          <a:p>
            <a:pPr algn="ctr" defTabSz="1218510" fontAlgn="base">
              <a:spcAft>
                <a:spcPct val="0"/>
              </a:spcAft>
              <a:buClr>
                <a:srgbClr val="DDDDDD"/>
              </a:buClr>
              <a:buNone/>
            </a:pPr>
            <a:r>
              <a:rPr kumimoji="1" lang="en-US" altLang="zh-TW" sz="9100" b="1">
                <a:solidFill>
                  <a:prstClr val="white"/>
                </a:solidFill>
                <a:latin typeface="Calibri" pitchFamily="34" charset="0"/>
              </a:rPr>
              <a:t>Stephen Ngan</a:t>
            </a:r>
          </a:p>
        </p:txBody>
      </p:sp>
      <p:sp>
        <p:nvSpPr>
          <p:cNvPr id="6" name="標題 1"/>
          <p:cNvSpPr txBox="1">
            <a:spLocks/>
          </p:cNvSpPr>
          <p:nvPr/>
        </p:nvSpPr>
        <p:spPr>
          <a:xfrm>
            <a:off x="-48681" y="133353"/>
            <a:ext cx="12192001" cy="1471083"/>
          </a:xfrm>
          <a:prstGeom prst="rect">
            <a:avLst/>
          </a:prstGeom>
        </p:spPr>
        <p:txBody>
          <a:bodyPr lIns="121856" tIns="60928" rIns="121856" bIns="60928"/>
          <a:lstStyle>
            <a:lvl1pPr algn="l" rtl="0" eaLnBrk="1" latinLnBrk="0" hangingPunct="1">
              <a:spcBef>
                <a:spcPct val="0"/>
              </a:spcBef>
              <a:buNone/>
              <a:defRPr kumimoji="0" sz="3000" b="0" kern="1200" cap="small" baseline="0">
                <a:solidFill>
                  <a:schemeClr val="tx2"/>
                </a:solidFill>
                <a:latin typeface="+mj-lt"/>
                <a:ea typeface="+mj-ea"/>
                <a:cs typeface="+mj-cs"/>
              </a:defRPr>
            </a:lvl1pPr>
          </a:lstStyle>
          <a:p>
            <a:pPr algn="ctr" defTabSz="1218510" fontAlgn="base">
              <a:spcAft>
                <a:spcPct val="0"/>
              </a:spcAft>
              <a:defRPr/>
            </a:pPr>
            <a:r>
              <a:rPr lang="zh-TW" altLang="en-US" sz="5300" dirty="0">
                <a:solidFill>
                  <a:prstClr val="white"/>
                </a:solidFill>
              </a:rPr>
              <a:t>抗氧化保護和女士健康</a:t>
            </a:r>
            <a:endParaRPr lang="en-US" altLang="zh-TW" sz="5300" dirty="0">
              <a:solidFill>
                <a:prstClr val="white"/>
              </a:solidFill>
            </a:endParaRPr>
          </a:p>
          <a:p>
            <a:pPr algn="ctr" defTabSz="1218510" fontAlgn="base">
              <a:spcAft>
                <a:spcPct val="0"/>
              </a:spcAft>
              <a:defRPr/>
            </a:pPr>
            <a:r>
              <a:rPr lang="en-US" altLang="zh-HK" sz="4300" dirty="0">
                <a:solidFill>
                  <a:prstClr val="white"/>
                </a:solidFill>
              </a:rPr>
              <a:t>Antioxidant Protection and Women’s Health</a:t>
            </a:r>
            <a:endParaRPr lang="en-US" altLang="zh-TW" sz="4300" dirty="0">
              <a:solidFill>
                <a:prstClr val="white"/>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7488" y="1604799"/>
            <a:ext cx="2777557" cy="41309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副標題 2"/>
          <p:cNvSpPr txBox="1">
            <a:spLocks/>
          </p:cNvSpPr>
          <p:nvPr/>
        </p:nvSpPr>
        <p:spPr bwMode="auto">
          <a:xfrm>
            <a:off x="4265087" y="3596613"/>
            <a:ext cx="792691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56" tIns="60928" rIns="121856" bIns="60928"/>
          <a:lstStyle>
            <a:lvl1pPr>
              <a:spcBef>
                <a:spcPts val="600"/>
              </a:spcBef>
              <a:buClr>
                <a:schemeClr val="accent1"/>
              </a:buClr>
              <a:buSzPct val="70000"/>
              <a:buFont typeface="Wingdings" pitchFamily="2" charset="2"/>
              <a:buChar char=""/>
              <a:defRPr sz="2400">
                <a:solidFill>
                  <a:schemeClr val="tx1"/>
                </a:solidFill>
                <a:latin typeface="Century Schoolbook"/>
              </a:defRPr>
            </a:lvl1pPr>
            <a:lvl2pPr marL="639763" indent="-273050">
              <a:spcBef>
                <a:spcPct val="20000"/>
              </a:spcBef>
              <a:buClr>
                <a:schemeClr val="accent1"/>
              </a:buClr>
              <a:buSzPct val="80000"/>
              <a:buFont typeface="Wingdings 2" pitchFamily="18" charset="2"/>
              <a:buChar char=""/>
              <a:defRPr sz="2100">
                <a:solidFill>
                  <a:schemeClr val="tx1"/>
                </a:solidFill>
                <a:latin typeface="Century Schoolbook"/>
              </a:defRPr>
            </a:lvl2pPr>
            <a:lvl3pPr marL="914400" indent="-182563">
              <a:spcBef>
                <a:spcPct val="20000"/>
              </a:spcBef>
              <a:buClr>
                <a:srgbClr val="C2C2C2"/>
              </a:buClr>
              <a:buSzPct val="60000"/>
              <a:buFont typeface="Wingdings" pitchFamily="2" charset="2"/>
              <a:buChar char=""/>
              <a:defRPr>
                <a:solidFill>
                  <a:schemeClr val="tx1"/>
                </a:solidFill>
                <a:latin typeface="Century Schoolbook"/>
              </a:defRPr>
            </a:lvl3pPr>
            <a:lvl4pPr marL="1187450" indent="-182563">
              <a:spcBef>
                <a:spcPct val="20000"/>
              </a:spcBef>
              <a:buClr>
                <a:srgbClr val="EBEBEB"/>
              </a:buClr>
              <a:buSzPct val="60000"/>
              <a:buFont typeface="Wingdings" pitchFamily="2" charset="2"/>
              <a:buChar char=""/>
              <a:defRPr>
                <a:solidFill>
                  <a:schemeClr val="tx1"/>
                </a:solidFill>
                <a:latin typeface="Century Schoolbook"/>
              </a:defRPr>
            </a:lvl4pPr>
            <a:lvl5pPr marL="1462088" indent="-182563">
              <a:spcBef>
                <a:spcPct val="20000"/>
              </a:spcBef>
              <a:buClr>
                <a:srgbClr val="D5D5D5"/>
              </a:buClr>
              <a:buSzPct val="68000"/>
              <a:buFont typeface="Wingdings 2" pitchFamily="18" charset="2"/>
              <a:buChar char=""/>
              <a:defRPr sz="1600">
                <a:solidFill>
                  <a:schemeClr val="tx1"/>
                </a:solidFill>
                <a:latin typeface="Century Schoolbook"/>
              </a:defRPr>
            </a:lvl5pPr>
            <a:lvl6pPr marL="19192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6pPr>
            <a:lvl7pPr marL="23764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7pPr>
            <a:lvl8pPr marL="28336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8pPr>
            <a:lvl9pPr marL="32908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9pPr>
          </a:lstStyle>
          <a:p>
            <a:pPr algn="ctr" defTabSz="1218510" fontAlgn="base">
              <a:spcBef>
                <a:spcPct val="0"/>
              </a:spcBef>
              <a:spcAft>
                <a:spcPct val="0"/>
              </a:spcAft>
              <a:buClr>
                <a:srgbClr val="DDDDDD"/>
              </a:buClr>
              <a:buNone/>
            </a:pPr>
            <a:r>
              <a:rPr kumimoji="1" lang="en-US" altLang="zh-TW" sz="3700" dirty="0">
                <a:solidFill>
                  <a:prstClr val="white"/>
                </a:solidFill>
                <a:latin typeface="Calibri" pitchFamily="34" charset="0"/>
              </a:rPr>
              <a:t>JAS &amp; Associates </a:t>
            </a:r>
          </a:p>
          <a:p>
            <a:pPr algn="ctr" defTabSz="1218510" fontAlgn="base">
              <a:spcBef>
                <a:spcPct val="0"/>
              </a:spcBef>
              <a:spcAft>
                <a:spcPct val="0"/>
              </a:spcAft>
              <a:buClr>
                <a:srgbClr val="DDDDDD"/>
              </a:buClr>
              <a:buNone/>
            </a:pPr>
            <a:r>
              <a:rPr kumimoji="1" lang="zh-TW" altLang="en-US" sz="3700" dirty="0">
                <a:solidFill>
                  <a:prstClr val="white"/>
                </a:solidFill>
                <a:latin typeface="Calibri" pitchFamily="34" charset="0"/>
              </a:rPr>
              <a:t>保健營養巿場推廣部主管 </a:t>
            </a:r>
            <a:endParaRPr kumimoji="1" lang="en-US" altLang="zh-TW" sz="3700" dirty="0">
              <a:solidFill>
                <a:prstClr val="white"/>
              </a:solidFill>
              <a:latin typeface="Calibri" pitchFamily="34" charset="0"/>
            </a:endParaRPr>
          </a:p>
          <a:p>
            <a:pPr algn="ctr" defTabSz="1218510" fontAlgn="base">
              <a:spcBef>
                <a:spcPct val="0"/>
              </a:spcBef>
              <a:spcAft>
                <a:spcPct val="0"/>
              </a:spcAft>
              <a:buClr>
                <a:srgbClr val="DDDDDD"/>
              </a:buClr>
              <a:buNone/>
            </a:pPr>
            <a:r>
              <a:rPr kumimoji="1" lang="en-US" altLang="zh-TW" sz="2700" dirty="0">
                <a:solidFill>
                  <a:prstClr val="white"/>
                </a:solidFill>
                <a:latin typeface="Calibri" pitchFamily="34" charset="0"/>
              </a:rPr>
              <a:t>Head of Healthcare Marketing, </a:t>
            </a:r>
          </a:p>
          <a:p>
            <a:pPr algn="ctr" defTabSz="1218510" fontAlgn="base">
              <a:spcBef>
                <a:spcPct val="0"/>
              </a:spcBef>
              <a:spcAft>
                <a:spcPct val="0"/>
              </a:spcAft>
              <a:buClr>
                <a:srgbClr val="DDDDDD"/>
              </a:buClr>
              <a:buNone/>
            </a:pPr>
            <a:r>
              <a:rPr kumimoji="1" lang="en-US" altLang="zh-TW" sz="2700" dirty="0">
                <a:solidFill>
                  <a:prstClr val="white"/>
                </a:solidFill>
                <a:latin typeface="Calibri" pitchFamily="34" charset="0"/>
              </a:rPr>
              <a:t>JAS &amp; Associates</a:t>
            </a:r>
            <a:endParaRPr kumimoji="1" lang="en-US" altLang="zh-TW" sz="2700" b="1" dirty="0">
              <a:solidFill>
                <a:prstClr val="white"/>
              </a:solidFill>
              <a:latin typeface="Calibri" pitchFamily="34" charset="0"/>
            </a:endParaRPr>
          </a:p>
        </p:txBody>
      </p:sp>
      <p:sp>
        <p:nvSpPr>
          <p:cNvPr id="9" name="Text Box 4"/>
          <p:cNvSpPr txBox="1">
            <a:spLocks noChangeArrowheads="1"/>
          </p:cNvSpPr>
          <p:nvPr/>
        </p:nvSpPr>
        <p:spPr bwMode="auto">
          <a:xfrm>
            <a:off x="0" y="5886482"/>
            <a:ext cx="6096000" cy="944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56" tIns="60928" rIns="121856" bIns="60928">
            <a:spAutoFit/>
          </a:bodyPr>
          <a:lstStyle>
            <a:lvl1pPr>
              <a:spcBef>
                <a:spcPts val="600"/>
              </a:spcBef>
              <a:buClr>
                <a:schemeClr val="accent1"/>
              </a:buClr>
              <a:buSzPct val="70000"/>
              <a:buFont typeface="Wingdings" pitchFamily="2" charset="2"/>
              <a:buChar char=""/>
              <a:defRPr sz="2400">
                <a:solidFill>
                  <a:schemeClr val="tx1"/>
                </a:solidFill>
                <a:latin typeface="Century Schoolbook"/>
              </a:defRPr>
            </a:lvl1pPr>
            <a:lvl2pPr marL="639763" indent="-273050">
              <a:spcBef>
                <a:spcPct val="20000"/>
              </a:spcBef>
              <a:buClr>
                <a:schemeClr val="accent1"/>
              </a:buClr>
              <a:buSzPct val="80000"/>
              <a:buFont typeface="Wingdings 2" pitchFamily="18" charset="2"/>
              <a:buChar char=""/>
              <a:defRPr sz="2100">
                <a:solidFill>
                  <a:schemeClr val="tx1"/>
                </a:solidFill>
                <a:latin typeface="Century Schoolbook"/>
              </a:defRPr>
            </a:lvl2pPr>
            <a:lvl3pPr marL="914400" indent="-182563">
              <a:spcBef>
                <a:spcPct val="20000"/>
              </a:spcBef>
              <a:buClr>
                <a:srgbClr val="C2C2C2"/>
              </a:buClr>
              <a:buSzPct val="60000"/>
              <a:buFont typeface="Wingdings" pitchFamily="2" charset="2"/>
              <a:buChar char=""/>
              <a:defRPr>
                <a:solidFill>
                  <a:schemeClr val="tx1"/>
                </a:solidFill>
                <a:latin typeface="Century Schoolbook"/>
              </a:defRPr>
            </a:lvl3pPr>
            <a:lvl4pPr marL="1187450" indent="-182563">
              <a:spcBef>
                <a:spcPct val="20000"/>
              </a:spcBef>
              <a:buClr>
                <a:srgbClr val="EBEBEB"/>
              </a:buClr>
              <a:buSzPct val="60000"/>
              <a:buFont typeface="Wingdings" pitchFamily="2" charset="2"/>
              <a:buChar char=""/>
              <a:defRPr>
                <a:solidFill>
                  <a:schemeClr val="tx1"/>
                </a:solidFill>
                <a:latin typeface="Century Schoolbook"/>
              </a:defRPr>
            </a:lvl4pPr>
            <a:lvl5pPr marL="1462088" indent="-182563">
              <a:spcBef>
                <a:spcPct val="20000"/>
              </a:spcBef>
              <a:buClr>
                <a:srgbClr val="D5D5D5"/>
              </a:buClr>
              <a:buSzPct val="68000"/>
              <a:buFont typeface="Wingdings 2" pitchFamily="18" charset="2"/>
              <a:buChar char=""/>
              <a:defRPr sz="1600">
                <a:solidFill>
                  <a:schemeClr val="tx1"/>
                </a:solidFill>
                <a:latin typeface="Century Schoolbook"/>
              </a:defRPr>
            </a:lvl5pPr>
            <a:lvl6pPr marL="19192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6pPr>
            <a:lvl7pPr marL="23764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7pPr>
            <a:lvl8pPr marL="28336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8pPr>
            <a:lvl9pPr marL="3290888" indent="-182563" defTabSz="457200" eaLnBrk="0" fontAlgn="base" hangingPunct="0">
              <a:spcBef>
                <a:spcPct val="20000"/>
              </a:spcBef>
              <a:spcAft>
                <a:spcPct val="0"/>
              </a:spcAft>
              <a:buClr>
                <a:srgbClr val="D5D5D5"/>
              </a:buClr>
              <a:buSzPct val="68000"/>
              <a:buFont typeface="Wingdings 2" pitchFamily="18" charset="2"/>
              <a:buChar char=""/>
              <a:defRPr sz="1600">
                <a:solidFill>
                  <a:schemeClr val="tx1"/>
                </a:solidFill>
                <a:latin typeface="Century Schoolbook"/>
              </a:defRPr>
            </a:lvl9pPr>
          </a:lstStyle>
          <a:p>
            <a:pPr algn="just" defTabSz="1218510" fontAlgn="base">
              <a:spcBef>
                <a:spcPct val="0"/>
              </a:spcBef>
              <a:spcAft>
                <a:spcPct val="0"/>
              </a:spcAft>
              <a:buClrTx/>
              <a:buSzTx/>
              <a:buNone/>
            </a:pPr>
            <a:r>
              <a:rPr kumimoji="1" lang="zh-TW" altLang="en-US" sz="1300">
                <a:solidFill>
                  <a:prstClr val="white"/>
                </a:solidFill>
                <a:latin typeface="Calibri" pitchFamily="34" charset="0"/>
              </a:rPr>
              <a:t>此演講的內容並未受美國食品及藥物管理局評核。此產品並非作為診斷、醫療或預防任何疾病或狀況之用途。</a:t>
            </a:r>
            <a:r>
              <a:rPr kumimoji="1" lang="en-US" altLang="zh-TW" sz="1300">
                <a:solidFill>
                  <a:prstClr val="white"/>
                </a:solidFill>
                <a:latin typeface="Calibri" pitchFamily="34" charset="0"/>
              </a:rPr>
              <a:t>The statements contained in this presentation have not been evaluated by the Food and Drug Administration.  This product is not intended to diagnose, treat, cure or prevent any disease.</a:t>
            </a:r>
          </a:p>
        </p:txBody>
      </p:sp>
    </p:spTree>
    <p:extLst>
      <p:ext uri="{BB962C8B-B14F-4D97-AF65-F5344CB8AC3E}">
        <p14:creationId xmlns:p14="http://schemas.microsoft.com/office/powerpoint/2010/main" val="4118466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2" name="標題 1"/>
          <p:cNvSpPr>
            <a:spLocks noGrp="1"/>
          </p:cNvSpPr>
          <p:nvPr>
            <p:ph type="title"/>
          </p:nvPr>
        </p:nvSpPr>
        <p:spPr/>
        <p:txBody>
          <a:bodyPr>
            <a:normAutofit/>
          </a:bodyPr>
          <a:lstStyle/>
          <a:p>
            <a:r>
              <a:rPr lang="en-US" altLang="zh-TW" b="1" dirty="0" smtClean="0">
                <a:solidFill>
                  <a:schemeClr val="bg1"/>
                </a:solidFill>
              </a:rPr>
              <a:t>Oxidative </a:t>
            </a:r>
            <a:r>
              <a:rPr lang="en-US" altLang="zh-TW" b="1" dirty="0">
                <a:solidFill>
                  <a:schemeClr val="bg1"/>
                </a:solidFill>
              </a:rPr>
              <a:t>stress:</a:t>
            </a:r>
            <a:endParaRPr lang="zh-HK" altLang="en-US" b="1" dirty="0">
              <a:solidFill>
                <a:schemeClr val="bg1"/>
              </a:solidFill>
            </a:endParaRPr>
          </a:p>
        </p:txBody>
      </p:sp>
      <p:sp>
        <p:nvSpPr>
          <p:cNvPr id="3" name="內容版面配置區 2"/>
          <p:cNvSpPr>
            <a:spLocks noGrp="1"/>
          </p:cNvSpPr>
          <p:nvPr>
            <p:ph idx="1"/>
          </p:nvPr>
        </p:nvSpPr>
        <p:spPr>
          <a:xfrm>
            <a:off x="623392" y="1700809"/>
            <a:ext cx="10945216" cy="3840163"/>
          </a:xfrm>
        </p:spPr>
        <p:txBody>
          <a:bodyPr>
            <a:normAutofit/>
          </a:bodyPr>
          <a:lstStyle/>
          <a:p>
            <a:r>
              <a:rPr lang="en-US" altLang="zh-TW" sz="3200" dirty="0">
                <a:solidFill>
                  <a:schemeClr val="bg1"/>
                </a:solidFill>
              </a:rPr>
              <a:t>Overproduction of free radicals</a:t>
            </a:r>
          </a:p>
          <a:p>
            <a:r>
              <a:rPr lang="en-US" altLang="zh-TW" sz="3200" dirty="0">
                <a:solidFill>
                  <a:schemeClr val="bg1"/>
                </a:solidFill>
              </a:rPr>
              <a:t>Overproduction of free radicals &gt; oxidative stress &gt; damage of body cells</a:t>
            </a:r>
          </a:p>
          <a:p>
            <a:pPr marL="0" indent="0">
              <a:lnSpc>
                <a:spcPct val="50000"/>
              </a:lnSpc>
              <a:buNone/>
            </a:pPr>
            <a:endParaRPr lang="zh-TW" altLang="en-US" sz="3200" dirty="0">
              <a:solidFill>
                <a:schemeClr val="bg1"/>
              </a:solidFill>
              <a:latin typeface="儷黑 Pro" charset="-120"/>
              <a:ea typeface="儷黑 Pro" charset="-120"/>
            </a:endParaRPr>
          </a:p>
        </p:txBody>
      </p:sp>
      <p:pic>
        <p:nvPicPr>
          <p:cNvPr id="4" name="圖片 3"/>
          <p:cNvPicPr>
            <a:picLocks noChangeAspect="1"/>
          </p:cNvPicPr>
          <p:nvPr/>
        </p:nvPicPr>
        <p:blipFill>
          <a:blip r:embed="rId2"/>
          <a:stretch>
            <a:fillRect/>
          </a:stretch>
        </p:blipFill>
        <p:spPr>
          <a:xfrm>
            <a:off x="5231934" y="5199901"/>
            <a:ext cx="6955927" cy="1658099"/>
          </a:xfrm>
          <a:prstGeom prst="rect">
            <a:avLst/>
          </a:prstGeom>
        </p:spPr>
      </p:pic>
    </p:spTree>
    <p:extLst>
      <p:ext uri="{BB962C8B-B14F-4D97-AF65-F5344CB8AC3E}">
        <p14:creationId xmlns:p14="http://schemas.microsoft.com/office/powerpoint/2010/main" val="29872231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87" y="0"/>
            <a:ext cx="12191999" cy="6858000"/>
          </a:xfrm>
          <a:prstGeom prst="rect">
            <a:avLst/>
          </a:prstGeom>
          <a:solidFill>
            <a:schemeClr val="tx1">
              <a:alpha val="54000"/>
            </a:schemeClr>
          </a:solidFill>
        </p:spPr>
        <p:txBody>
          <a:bodyPr wrap="square" lIns="121856" tIns="60928" rIns="121856" bIns="60928" rtlCol="0" anchor="ctr">
            <a:noAutofit/>
          </a:bodyPr>
          <a:lstStyle/>
          <a:p>
            <a:pPr algn="ctr" defTabSz="1218510" fontAlgn="base">
              <a:spcBef>
                <a:spcPct val="0"/>
              </a:spcBef>
              <a:spcAft>
                <a:spcPct val="0"/>
              </a:spcAft>
            </a:pPr>
            <a:endParaRPr kumimoji="1" lang="en-US" sz="11700" b="1" dirty="0">
              <a:solidFill>
                <a:prstClr val="white"/>
              </a:solidFill>
              <a:latin typeface="微軟正黑體" panose="020B0604030504040204" pitchFamily="34" charset="-120"/>
              <a:ea typeface="微軟正黑體" panose="020B0604030504040204" pitchFamily="34" charset="-120"/>
              <a:cs typeface="Arial" charset="0"/>
            </a:endParaRPr>
          </a:p>
        </p:txBody>
      </p:sp>
      <p:sp>
        <p:nvSpPr>
          <p:cNvPr id="3" name="內容版面配置區 2"/>
          <p:cNvSpPr>
            <a:spLocks noGrp="1"/>
          </p:cNvSpPr>
          <p:nvPr>
            <p:ph idx="1"/>
          </p:nvPr>
        </p:nvSpPr>
        <p:spPr>
          <a:xfrm>
            <a:off x="623392" y="1508789"/>
            <a:ext cx="10945216" cy="3840163"/>
          </a:xfrm>
        </p:spPr>
        <p:txBody>
          <a:bodyPr>
            <a:noAutofit/>
          </a:bodyPr>
          <a:lstStyle/>
          <a:p>
            <a:pPr>
              <a:lnSpc>
                <a:spcPct val="80000"/>
              </a:lnSpc>
            </a:pPr>
            <a:r>
              <a:rPr lang="en-US" altLang="zh-TW" sz="3200" dirty="0">
                <a:solidFill>
                  <a:schemeClr val="bg1"/>
                </a:solidFill>
              </a:rPr>
              <a:t>Due to today’s modern life styles / environment</a:t>
            </a:r>
          </a:p>
          <a:p>
            <a:pPr>
              <a:lnSpc>
                <a:spcPct val="80000"/>
              </a:lnSpc>
              <a:buFontTx/>
              <a:buNone/>
            </a:pPr>
            <a:r>
              <a:rPr lang="en-US" altLang="zh-TW" sz="3200" dirty="0">
                <a:solidFill>
                  <a:schemeClr val="bg1"/>
                </a:solidFill>
              </a:rPr>
              <a:t>	— pollutants we inhale</a:t>
            </a:r>
          </a:p>
          <a:p>
            <a:pPr>
              <a:lnSpc>
                <a:spcPct val="80000"/>
              </a:lnSpc>
              <a:buFontTx/>
              <a:buNone/>
            </a:pPr>
            <a:r>
              <a:rPr lang="en-US" altLang="zh-TW" sz="3200" dirty="0">
                <a:solidFill>
                  <a:schemeClr val="bg1"/>
                </a:solidFill>
              </a:rPr>
              <a:t>	— excess to ultra-violet light</a:t>
            </a:r>
          </a:p>
          <a:p>
            <a:pPr>
              <a:lnSpc>
                <a:spcPct val="80000"/>
              </a:lnSpc>
              <a:buFontTx/>
              <a:buNone/>
            </a:pPr>
            <a:r>
              <a:rPr lang="en-US" altLang="zh-TW" sz="3200" dirty="0">
                <a:solidFill>
                  <a:schemeClr val="bg1"/>
                </a:solidFill>
              </a:rPr>
              <a:t>	— illnesses</a:t>
            </a:r>
          </a:p>
          <a:p>
            <a:pPr>
              <a:lnSpc>
                <a:spcPct val="80000"/>
              </a:lnSpc>
            </a:pPr>
            <a:r>
              <a:rPr lang="en-US" altLang="zh-TW" sz="3200" dirty="0">
                <a:solidFill>
                  <a:schemeClr val="bg1"/>
                </a:solidFill>
              </a:rPr>
              <a:t>Increasing scientific evidence linking cell damage to chronic diseases, e.g. cancer, cardiovascular disease, diabetes mellitus and aging.</a:t>
            </a:r>
            <a:br>
              <a:rPr lang="en-US" altLang="zh-TW" sz="3200" dirty="0">
                <a:solidFill>
                  <a:schemeClr val="bg1"/>
                </a:solidFill>
              </a:rPr>
            </a:br>
            <a:endParaRPr lang="en-US" altLang="zh-TW" sz="3200" dirty="0">
              <a:solidFill>
                <a:schemeClr val="bg1"/>
              </a:solidFill>
            </a:endParaRPr>
          </a:p>
          <a:p>
            <a:endParaRPr kumimoji="1" lang="zh-TW" altLang="en-US" sz="4800" dirty="0">
              <a:solidFill>
                <a:schemeClr val="bg1"/>
              </a:solidFill>
            </a:endParaRPr>
          </a:p>
        </p:txBody>
      </p:sp>
      <p:sp>
        <p:nvSpPr>
          <p:cNvPr id="4" name="標題 1"/>
          <p:cNvSpPr>
            <a:spLocks noGrp="1"/>
          </p:cNvSpPr>
          <p:nvPr>
            <p:ph type="title"/>
          </p:nvPr>
        </p:nvSpPr>
        <p:spPr>
          <a:xfrm>
            <a:off x="838200" y="365129"/>
            <a:ext cx="10515600" cy="1325563"/>
          </a:xfrm>
        </p:spPr>
        <p:txBody>
          <a:bodyPr>
            <a:normAutofit/>
          </a:bodyPr>
          <a:lstStyle/>
          <a:p>
            <a:r>
              <a:rPr lang="en-US" altLang="zh-TW" b="1" dirty="0" smtClean="0">
                <a:solidFill>
                  <a:schemeClr val="bg1"/>
                </a:solidFill>
              </a:rPr>
              <a:t>Oxidative </a:t>
            </a:r>
            <a:r>
              <a:rPr lang="en-US" altLang="zh-TW" b="1" dirty="0">
                <a:solidFill>
                  <a:schemeClr val="bg1"/>
                </a:solidFill>
              </a:rPr>
              <a:t>stress:</a:t>
            </a:r>
            <a:endParaRPr lang="zh-HK" altLang="en-US" b="1" dirty="0">
              <a:solidFill>
                <a:schemeClr val="bg1"/>
              </a:solidFill>
            </a:endParaRPr>
          </a:p>
        </p:txBody>
      </p:sp>
    </p:spTree>
    <p:extLst>
      <p:ext uri="{BB962C8B-B14F-4D97-AF65-F5344CB8AC3E}">
        <p14:creationId xmlns:p14="http://schemas.microsoft.com/office/powerpoint/2010/main" val="352959528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esPropPre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10.xml><?xml version="1.0" encoding="utf-8"?>
<a:theme xmlns:a="http://schemas.openxmlformats.org/drawingml/2006/main" name="HK_LS2017_PPT_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a:ea typeface="華康儷中黑"/>
        <a:cs typeface=""/>
      </a:majorFont>
      <a:minorFont>
        <a:latin typeface="Calibri"/>
        <a:ea typeface="華康儷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alesPropPre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4.xml><?xml version="1.0" encoding="utf-8"?>
<a:theme xmlns:a="http://schemas.openxmlformats.org/drawingml/2006/main" name="2_Office Theme">
  <a:themeElements>
    <a:clrScheme name="Marketing Pitch - Rocketo">
      <a:dk1>
        <a:srgbClr val="737572"/>
      </a:dk1>
      <a:lt1>
        <a:srgbClr val="FFFFFF"/>
      </a:lt1>
      <a:dk2>
        <a:srgbClr val="445469"/>
      </a:dk2>
      <a:lt2>
        <a:srgbClr val="FFFFFF"/>
      </a:lt2>
      <a:accent1>
        <a:srgbClr val="249DCE"/>
      </a:accent1>
      <a:accent2>
        <a:srgbClr val="38ACC3"/>
      </a:accent2>
      <a:accent3>
        <a:srgbClr val="21B3A9"/>
      </a:accent3>
      <a:accent4>
        <a:srgbClr val="5FBD73"/>
      </a:accent4>
      <a:accent5>
        <a:srgbClr val="566986"/>
      </a:accent5>
      <a:accent6>
        <a:srgbClr val="D8D8D8"/>
      </a:accent6>
      <a:hlink>
        <a:srgbClr val="6DA4EC"/>
      </a:hlink>
      <a:folHlink>
        <a:srgbClr val="CF96E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Marketing Pitch - Rocketo">
      <a:dk1>
        <a:srgbClr val="737572"/>
      </a:dk1>
      <a:lt1>
        <a:srgbClr val="FFFFFF"/>
      </a:lt1>
      <a:dk2>
        <a:srgbClr val="445469"/>
      </a:dk2>
      <a:lt2>
        <a:srgbClr val="FFFFFF"/>
      </a:lt2>
      <a:accent1>
        <a:srgbClr val="249DCE"/>
      </a:accent1>
      <a:accent2>
        <a:srgbClr val="38ACC3"/>
      </a:accent2>
      <a:accent3>
        <a:srgbClr val="21B3A9"/>
      </a:accent3>
      <a:accent4>
        <a:srgbClr val="5FBD73"/>
      </a:accent4>
      <a:accent5>
        <a:srgbClr val="566986"/>
      </a:accent5>
      <a:accent6>
        <a:srgbClr val="D8D8D8"/>
      </a:accent6>
      <a:hlink>
        <a:srgbClr val="6DA4EC"/>
      </a:hlink>
      <a:folHlink>
        <a:srgbClr val="CF96E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2_SalesPropPre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8.xml><?xml version="1.0" encoding="utf-8"?>
<a:theme xmlns:a="http://schemas.openxmlformats.org/drawingml/2006/main" name="3_SalesPropPres">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9.xml><?xml version="1.0" encoding="utf-8"?>
<a:theme xmlns:a="http://schemas.openxmlformats.org/drawingml/2006/main" name="4_Office Theme">
  <a:themeElements>
    <a:clrScheme name="Marketing Pitch - Rocketo">
      <a:dk1>
        <a:srgbClr val="737572"/>
      </a:dk1>
      <a:lt1>
        <a:srgbClr val="FFFFFF"/>
      </a:lt1>
      <a:dk2>
        <a:srgbClr val="445469"/>
      </a:dk2>
      <a:lt2>
        <a:srgbClr val="FFFFFF"/>
      </a:lt2>
      <a:accent1>
        <a:srgbClr val="249DCE"/>
      </a:accent1>
      <a:accent2>
        <a:srgbClr val="38ACC3"/>
      </a:accent2>
      <a:accent3>
        <a:srgbClr val="21B3A9"/>
      </a:accent3>
      <a:accent4>
        <a:srgbClr val="5FBD73"/>
      </a:accent4>
      <a:accent5>
        <a:srgbClr val="566986"/>
      </a:accent5>
      <a:accent6>
        <a:srgbClr val="D8D8D8"/>
      </a:accent6>
      <a:hlink>
        <a:srgbClr val="6DA4EC"/>
      </a:hlink>
      <a:folHlink>
        <a:srgbClr val="CF96EE"/>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3976</TotalTime>
  <Words>2809</Words>
  <Application>Microsoft Office PowerPoint</Application>
  <PresentationFormat>Custom</PresentationFormat>
  <Paragraphs>304</Paragraphs>
  <Slides>67</Slides>
  <Notes>18</Notes>
  <HiddenSlides>0</HiddenSlides>
  <MMClips>0</MMClips>
  <ScaleCrop>false</ScaleCrop>
  <HeadingPairs>
    <vt:vector size="4" baseType="variant">
      <vt:variant>
        <vt:lpstr>Theme</vt:lpstr>
      </vt:variant>
      <vt:variant>
        <vt:i4>12</vt:i4>
      </vt:variant>
      <vt:variant>
        <vt:lpstr>Slide Titles</vt:lpstr>
      </vt:variant>
      <vt:variant>
        <vt:i4>67</vt:i4>
      </vt:variant>
    </vt:vector>
  </HeadingPairs>
  <TitlesOfParts>
    <vt:vector size="79" baseType="lpstr">
      <vt:lpstr>SalesPropPres</vt:lpstr>
      <vt:lpstr>1_Office Theme</vt:lpstr>
      <vt:lpstr>1_SalesPropPres</vt:lpstr>
      <vt:lpstr>2_Office Theme</vt:lpstr>
      <vt:lpstr>6_Office Theme</vt:lpstr>
      <vt:lpstr>3_Office Theme</vt:lpstr>
      <vt:lpstr>2_SalesPropPres</vt:lpstr>
      <vt:lpstr>3_SalesPropPres</vt:lpstr>
      <vt:lpstr>4_Office Theme</vt:lpstr>
      <vt:lpstr>HK_LS2017_PPT_Theme</vt:lpstr>
      <vt:lpstr>Office Theme</vt:lpstr>
      <vt:lpstr>21_Office Theme</vt:lpstr>
      <vt:lpstr>PowerPoint Presentation</vt:lpstr>
      <vt:lpstr>PowerPoint Presentation</vt:lpstr>
      <vt:lpstr>PowerPoint Presentation</vt:lpstr>
      <vt:lpstr>Markets We Serve</vt:lpstr>
      <vt:lpstr>New Product Spotlights</vt:lpstr>
      <vt:lpstr>PowerPoint Presentation</vt:lpstr>
      <vt:lpstr>PowerPoint Presentation</vt:lpstr>
      <vt:lpstr>Oxidative stress:</vt:lpstr>
      <vt:lpstr>Oxidative stress:</vt:lpstr>
      <vt:lpstr>PowerPoint Presentation</vt:lpstr>
      <vt:lpstr>Anti-oxidative action of vitamin C &amp; vitamin E</vt:lpstr>
      <vt:lpstr>Anti-oxidative action of vitamin C &amp; vitamin E</vt:lpstr>
      <vt:lpstr>Vitamin C</vt:lpstr>
      <vt:lpstr>Anti-oxidative action of vitamin C &amp; vitamin E</vt:lpstr>
      <vt:lpstr>Vitamin E</vt:lpstr>
      <vt:lpstr>Vitamin E</vt:lpstr>
      <vt:lpstr>Green Tea</vt:lpstr>
      <vt:lpstr>PowerPoint Presentation</vt:lpstr>
      <vt:lpstr>Green Tea</vt:lpstr>
      <vt:lpstr>PowerPoint Presentation</vt:lpstr>
      <vt:lpstr>Green Tea</vt:lpstr>
      <vt:lpstr>PowerPoint Presentation</vt:lpstr>
      <vt:lpstr>Green Tea Extract</vt:lpstr>
      <vt:lpstr>Selenium</vt:lpstr>
      <vt:lpstr>PowerPoint Presentation</vt:lpstr>
      <vt:lpstr>Bilberry</vt:lpstr>
      <vt:lpstr>Soy Extract  </vt:lpstr>
      <vt:lpstr>Dong Quai Root Extract</vt:lpstr>
      <vt:lpstr>Dong Quai Root Extract</vt:lpstr>
      <vt:lpstr>Wild Yam</vt:lpstr>
      <vt:lpstr>Chasteberry  Extract </vt:lpstr>
      <vt:lpstr>Horsetail Extract </vt:lpstr>
      <vt:lpstr>Red Clover Extract</vt:lpstr>
      <vt:lpstr>PowerPoint Presentation</vt:lpstr>
      <vt:lpstr>Passion Flower Extract</vt:lpstr>
      <vt:lpstr>Red Sage Extract</vt:lpstr>
      <vt:lpstr>Vitamin B</vt:lpstr>
      <vt:lpstr>Why take Vitamin B?</vt:lpstr>
      <vt:lpstr>Symptoms of Vitamin B Deficiency</vt:lpstr>
      <vt:lpstr>B-complex</vt:lpstr>
      <vt:lpstr>Riboflavin (Vitamin B2)</vt:lpstr>
      <vt:lpstr>Vitamin B</vt:lpstr>
      <vt:lpstr>Study of vitamin B</vt:lpstr>
      <vt:lpstr>10 Advantages of Increasing Vitamin B Intake</vt:lpstr>
      <vt:lpstr>PowerPoint Presentation</vt:lpstr>
      <vt:lpstr>PowerPoint Presentation</vt:lpstr>
      <vt:lpstr>PowerPoint Presentation</vt:lpstr>
      <vt:lpstr>PowerPoint Presentation</vt:lpstr>
      <vt:lpstr>Understanding about Menopause…</vt:lpstr>
      <vt:lpstr>INTRODUCING...</vt:lpstr>
      <vt:lpstr>INGREDIENTS</vt:lpstr>
      <vt:lpstr>BENEFITS</vt:lpstr>
      <vt:lpstr>THE MARKET</vt:lpstr>
      <vt:lpstr>VALUE PROPOSITION</vt:lpstr>
      <vt:lpstr>VS. Competitors &amp; Sales Tool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to come…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Chelsie Lee</cp:lastModifiedBy>
  <cp:revision>66</cp:revision>
  <dcterms:created xsi:type="dcterms:W3CDTF">2017-02-17T21:11:56Z</dcterms:created>
  <dcterms:modified xsi:type="dcterms:W3CDTF">2017-11-08T07:34:08Z</dcterms:modified>
</cp:coreProperties>
</file>